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8" r:id="rId2"/>
    <p:sldId id="260" r:id="rId3"/>
    <p:sldId id="288" r:id="rId4"/>
    <p:sldId id="266" r:id="rId5"/>
    <p:sldId id="272" r:id="rId6"/>
    <p:sldId id="302" r:id="rId7"/>
    <p:sldId id="291" r:id="rId8"/>
    <p:sldId id="265" r:id="rId9"/>
    <p:sldId id="281" r:id="rId10"/>
    <p:sldId id="313" r:id="rId11"/>
    <p:sldId id="314" r:id="rId12"/>
    <p:sldId id="311" r:id="rId13"/>
    <p:sldId id="304" r:id="rId14"/>
    <p:sldId id="258" r:id="rId15"/>
    <p:sldId id="263"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04"/>
    <a:srgbClr val="EC5A29"/>
    <a:srgbClr val="F9C00F"/>
    <a:srgbClr val="3E8C4E"/>
    <a:srgbClr val="69AE58"/>
    <a:srgbClr val="3D8AF7"/>
    <a:srgbClr val="092074"/>
    <a:srgbClr val="3E88F8"/>
    <a:srgbClr val="EB3323"/>
    <a:srgbClr val="275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21" autoAdjust="0"/>
    <p:restoredTop sz="93684" autoAdjust="0"/>
  </p:normalViewPr>
  <p:slideViewPr>
    <p:cSldViewPr snapToGrid="0">
      <p:cViewPr varScale="1">
        <p:scale>
          <a:sx n="107" d="100"/>
          <a:sy n="107" d="100"/>
        </p:scale>
        <p:origin x="10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3078-083E-9945-9BD5-80C76A6F292C}"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8FD92-6E09-FB43-89BA-41F6C47E3829}" type="slidenum">
              <a:rPr lang="en-US" smtClean="0"/>
              <a:t>‹#›</a:t>
            </a:fld>
            <a:endParaRPr lang="en-US"/>
          </a:p>
        </p:txBody>
      </p:sp>
    </p:spTree>
    <p:extLst>
      <p:ext uri="{BB962C8B-B14F-4D97-AF65-F5344CB8AC3E}">
        <p14:creationId xmlns:p14="http://schemas.microsoft.com/office/powerpoint/2010/main" val="41925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https://www.youtube.com/watch?v=XGd0gq5Fgjc&amp;feature=youtu.be</a:t>
            </a:r>
          </a:p>
        </p:txBody>
      </p:sp>
      <p:sp>
        <p:nvSpPr>
          <p:cNvPr id="4" name="Slide Number Placeholder 3"/>
          <p:cNvSpPr>
            <a:spLocks noGrp="1"/>
          </p:cNvSpPr>
          <p:nvPr>
            <p:ph type="sldNum" sz="quarter" idx="5"/>
          </p:nvPr>
        </p:nvSpPr>
        <p:spPr/>
        <p:txBody>
          <a:bodyPr/>
          <a:lstStyle/>
          <a:p>
            <a:fld id="{8A58FD92-6E09-FB43-89BA-41F6C47E3829}" type="slidenum">
              <a:rPr lang="en-US" smtClean="0"/>
              <a:t>3</a:t>
            </a:fld>
            <a:endParaRPr lang="en-US"/>
          </a:p>
        </p:txBody>
      </p:sp>
    </p:spTree>
    <p:extLst>
      <p:ext uri="{BB962C8B-B14F-4D97-AF65-F5344CB8AC3E}">
        <p14:creationId xmlns:p14="http://schemas.microsoft.com/office/powerpoint/2010/main" val="143316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https://www.youtube.com/watch?v=XrsERz952qM</a:t>
            </a:r>
          </a:p>
        </p:txBody>
      </p:sp>
      <p:sp>
        <p:nvSpPr>
          <p:cNvPr id="4" name="Slide Number Placeholder 3"/>
          <p:cNvSpPr>
            <a:spLocks noGrp="1"/>
          </p:cNvSpPr>
          <p:nvPr>
            <p:ph type="sldNum" sz="quarter" idx="5"/>
          </p:nvPr>
        </p:nvSpPr>
        <p:spPr/>
        <p:txBody>
          <a:bodyPr/>
          <a:lstStyle/>
          <a:p>
            <a:fld id="{8A58FD92-6E09-FB43-89BA-41F6C47E3829}" type="slidenum">
              <a:rPr lang="en-US" smtClean="0"/>
              <a:t>8</a:t>
            </a:fld>
            <a:endParaRPr lang="en-US"/>
          </a:p>
        </p:txBody>
      </p:sp>
    </p:spTree>
    <p:extLst>
      <p:ext uri="{BB962C8B-B14F-4D97-AF65-F5344CB8AC3E}">
        <p14:creationId xmlns:p14="http://schemas.microsoft.com/office/powerpoint/2010/main" val="384876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Graphic 38">
            <a:extLst>
              <a:ext uri="{FF2B5EF4-FFF2-40B4-BE49-F238E27FC236}">
                <a16:creationId xmlns:a16="http://schemas.microsoft.com/office/drawing/2014/main" id="{062681DC-7997-4A3D-8686-03701DEC9AFE}"/>
              </a:ext>
            </a:extLst>
          </p:cNvPr>
          <p:cNvSpPr/>
          <p:nvPr userDrawn="1"/>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9" name="Graphic 38">
            <a:extLst>
              <a:ext uri="{FF2B5EF4-FFF2-40B4-BE49-F238E27FC236}">
                <a16:creationId xmlns:a16="http://schemas.microsoft.com/office/drawing/2014/main" id="{3079E914-9C31-4E16-8B67-486BE04CB7DD}"/>
              </a:ext>
            </a:extLst>
          </p:cNvPr>
          <p:cNvGrpSpPr/>
          <p:nvPr userDrawn="1"/>
        </p:nvGrpSpPr>
        <p:grpSpPr>
          <a:xfrm>
            <a:off x="11414383" y="3801956"/>
            <a:ext cx="526233" cy="534913"/>
            <a:chOff x="3867783" y="1582991"/>
            <a:chExt cx="526233" cy="534913"/>
          </a:xfrm>
          <a:solidFill>
            <a:schemeClr val="accent4"/>
          </a:solidFill>
        </p:grpSpPr>
        <p:sp>
          <p:nvSpPr>
            <p:cNvPr id="20" name="Graphic 38">
              <a:extLst>
                <a:ext uri="{FF2B5EF4-FFF2-40B4-BE49-F238E27FC236}">
                  <a16:creationId xmlns:a16="http://schemas.microsoft.com/office/drawing/2014/main" id="{BFED09FD-0723-4F23-9185-2AF110D2AF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4BBBE9F-BA99-4085-BE18-AA652B1D254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680C1387-4AFE-4EEC-AD97-8EB47C15E4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AE48280-8A63-4E8F-9007-51B727F9C2E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7A2C26-05D3-4601-94A8-A6E96DB7FDF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3D2C1D3E-4EFE-49DA-A20E-1A656B4C54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867699FC-6703-4067-A642-5F42448A44A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823709-D9C1-4CD9-B628-A339A315D8E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53BCB11-48EB-4495-AA1C-E2D25C56801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9" name="Graphic 38">
            <a:extLst>
              <a:ext uri="{FF2B5EF4-FFF2-40B4-BE49-F238E27FC236}">
                <a16:creationId xmlns:a16="http://schemas.microsoft.com/office/drawing/2014/main" id="{06C0C1A7-2EED-4DB7-9555-93463488118B}"/>
              </a:ext>
            </a:extLst>
          </p:cNvPr>
          <p:cNvGrpSpPr/>
          <p:nvPr userDrawn="1"/>
        </p:nvGrpSpPr>
        <p:grpSpPr>
          <a:xfrm>
            <a:off x="10977570" y="182992"/>
            <a:ext cx="1407277" cy="780637"/>
            <a:chOff x="6495821" y="1090764"/>
            <a:chExt cx="1407277" cy="780637"/>
          </a:xfrm>
        </p:grpSpPr>
        <p:sp>
          <p:nvSpPr>
            <p:cNvPr id="30" name="Graphic 38">
              <a:extLst>
                <a:ext uri="{FF2B5EF4-FFF2-40B4-BE49-F238E27FC236}">
                  <a16:creationId xmlns:a16="http://schemas.microsoft.com/office/drawing/2014/main" id="{4283EE61-073D-4FAF-A105-3DC00ECEEB8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C34AF6E-F651-4055-8680-150AC11941F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482368D-1ADA-47C7-8114-B8B4E104A9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F108FC4-F97B-44CD-B3B8-A5F427565A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FD39BBF7-93AC-4B31-9168-0FAE788AA5F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0F60655F-C013-4E26-86C9-1FB1487ADF06}"/>
              </a:ext>
            </a:extLst>
          </p:cNvPr>
          <p:cNvGrpSpPr/>
          <p:nvPr userDrawn="1"/>
        </p:nvGrpSpPr>
        <p:grpSpPr>
          <a:xfrm>
            <a:off x="3322095" y="196260"/>
            <a:ext cx="336664" cy="336745"/>
            <a:chOff x="9342265" y="2571740"/>
            <a:chExt cx="336664" cy="336745"/>
          </a:xfrm>
        </p:grpSpPr>
        <p:sp>
          <p:nvSpPr>
            <p:cNvPr id="36" name="Graphic 38">
              <a:extLst>
                <a:ext uri="{FF2B5EF4-FFF2-40B4-BE49-F238E27FC236}">
                  <a16:creationId xmlns:a16="http://schemas.microsoft.com/office/drawing/2014/main" id="{59FDA677-B846-4334-8D62-4ADA0DDAB92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CCD38B6-32E8-4644-A2B3-5B5E80DB2E3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4464C8D7-94F0-49C3-9074-DAF2A0E219C0}"/>
              </a:ext>
            </a:extLst>
          </p:cNvPr>
          <p:cNvSpPr/>
          <p:nvPr userDrawn="1"/>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75739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9854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8" name="Picture Placeholder 4">
            <a:extLst>
              <a:ext uri="{FF2B5EF4-FFF2-40B4-BE49-F238E27FC236}">
                <a16:creationId xmlns:a16="http://schemas.microsoft.com/office/drawing/2014/main" id="{0A7BF0C7-1645-4F1D-94A1-E06491D7F1CA}"/>
              </a:ext>
            </a:extLst>
          </p:cNvPr>
          <p:cNvSpPr>
            <a:spLocks noGrp="1"/>
          </p:cNvSpPr>
          <p:nvPr>
            <p:ph type="pic" sz="quarter" idx="18"/>
          </p:nvPr>
        </p:nvSpPr>
        <p:spPr>
          <a:xfrm>
            <a:off x="4288307" y="844603"/>
            <a:ext cx="3384500" cy="484875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279093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gradFill>
            <a:gsLst>
              <a:gs pos="0">
                <a:srgbClr val="69AE58"/>
              </a:gs>
              <a:gs pos="99000">
                <a:srgbClr val="F9C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5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05" name="Freeform: Shape 404">
            <a:extLst>
              <a:ext uri="{FF2B5EF4-FFF2-40B4-BE49-F238E27FC236}">
                <a16:creationId xmlns:a16="http://schemas.microsoft.com/office/drawing/2014/main" id="{2D7D492F-E1ED-49AD-968D-9AFC6BA4D30E}"/>
              </a:ext>
            </a:extLst>
          </p:cNvPr>
          <p:cNvSpPr/>
          <p:nvPr userDrawn="1"/>
        </p:nvSpPr>
        <p:spPr>
          <a:xfrm rot="5400000">
            <a:off x="6344195" y="1010194"/>
            <a:ext cx="6858000" cy="4837611"/>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6" name="Picture Placeholder 405">
            <a:extLst>
              <a:ext uri="{FF2B5EF4-FFF2-40B4-BE49-F238E27FC236}">
                <a16:creationId xmlns:a16="http://schemas.microsoft.com/office/drawing/2014/main" id="{AAB79F0D-1A6B-445E-BAB2-667737FB4FF2}"/>
              </a:ext>
            </a:extLst>
          </p:cNvPr>
          <p:cNvSpPr>
            <a:spLocks noGrp="1"/>
          </p:cNvSpPr>
          <p:nvPr>
            <p:ph type="pic" sz="quarter" idx="14"/>
          </p:nvPr>
        </p:nvSpPr>
        <p:spPr>
          <a:xfrm>
            <a:off x="9054737" y="235130"/>
            <a:ext cx="2886891" cy="2886891"/>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7" name="Picture Placeholder 406">
            <a:extLst>
              <a:ext uri="{FF2B5EF4-FFF2-40B4-BE49-F238E27FC236}">
                <a16:creationId xmlns:a16="http://schemas.microsoft.com/office/drawing/2014/main" id="{F9F80CD7-0CC9-4477-A85B-139914FDEEC0}"/>
              </a:ext>
            </a:extLst>
          </p:cNvPr>
          <p:cNvSpPr>
            <a:spLocks noGrp="1"/>
          </p:cNvSpPr>
          <p:nvPr>
            <p:ph type="pic" sz="quarter" idx="15"/>
          </p:nvPr>
        </p:nvSpPr>
        <p:spPr>
          <a:xfrm>
            <a:off x="6368142" y="130628"/>
            <a:ext cx="1972494" cy="197249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8" name="Picture Placeholder 407">
            <a:extLst>
              <a:ext uri="{FF2B5EF4-FFF2-40B4-BE49-F238E27FC236}">
                <a16:creationId xmlns:a16="http://schemas.microsoft.com/office/drawing/2014/main" id="{7E9DC1D6-2321-484D-8F41-619C6DDE08D3}"/>
              </a:ext>
            </a:extLst>
          </p:cNvPr>
          <p:cNvSpPr>
            <a:spLocks noGrp="1"/>
          </p:cNvSpPr>
          <p:nvPr>
            <p:ph type="pic" sz="quarter" idx="16"/>
          </p:nvPr>
        </p:nvSpPr>
        <p:spPr>
          <a:xfrm>
            <a:off x="6714309" y="3122020"/>
            <a:ext cx="2090055" cy="2090055"/>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9" name="Picture Placeholder 408">
            <a:extLst>
              <a:ext uri="{FF2B5EF4-FFF2-40B4-BE49-F238E27FC236}">
                <a16:creationId xmlns:a16="http://schemas.microsoft.com/office/drawing/2014/main" id="{F4B2F634-0736-42D3-BD48-80E4772DF2CF}"/>
              </a:ext>
            </a:extLst>
          </p:cNvPr>
          <p:cNvSpPr>
            <a:spLocks noGrp="1"/>
          </p:cNvSpPr>
          <p:nvPr>
            <p:ph type="pic" sz="quarter" idx="17"/>
          </p:nvPr>
        </p:nvSpPr>
        <p:spPr>
          <a:xfrm>
            <a:off x="9235442" y="3912322"/>
            <a:ext cx="2599506" cy="2599506"/>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3F64D89-975C-4538-8ED1-B4912654AF91}"/>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1585184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8D5266E7-6EB5-5E94-E4FE-2EC3F974C6F9}"/>
              </a:ext>
            </a:extLst>
          </p:cNvPr>
          <p:cNvSpPr/>
          <p:nvPr userDrawn="1"/>
        </p:nvSpPr>
        <p:spPr>
          <a:xfrm>
            <a:off x="-139" y="0"/>
            <a:ext cx="13155029" cy="6843157"/>
          </a:xfrm>
          <a:custGeom>
            <a:avLst/>
            <a:gdLst/>
            <a:ahLst/>
            <a:cxnLst/>
            <a:rect l="l" t="t" r="r" b="b"/>
            <a:pathLst>
              <a:path w="18288000" h="9326880">
                <a:moveTo>
                  <a:pt x="0" y="0"/>
                </a:moveTo>
                <a:lnTo>
                  <a:pt x="18288000" y="0"/>
                </a:lnTo>
                <a:lnTo>
                  <a:pt x="18288000" y="9326880"/>
                </a:lnTo>
                <a:lnTo>
                  <a:pt x="0" y="9326880"/>
                </a:lnTo>
                <a:lnTo>
                  <a:pt x="0" y="0"/>
                </a:lnTo>
                <a:close/>
              </a:path>
            </a:pathLst>
          </a:custGeom>
          <a:blipFill>
            <a:blip r:embed="rId2"/>
            <a:stretch>
              <a:fillRect t="-18219" b="-12630"/>
            </a:stretch>
          </a:blipFill>
        </p:spPr>
      </p:sp>
      <p:grpSp>
        <p:nvGrpSpPr>
          <p:cNvPr id="8" name="Group 7">
            <a:extLst>
              <a:ext uri="{FF2B5EF4-FFF2-40B4-BE49-F238E27FC236}">
                <a16:creationId xmlns:a16="http://schemas.microsoft.com/office/drawing/2014/main" id="{7ED06572-DB28-0093-6D97-91C6A4CED0A5}"/>
              </a:ext>
            </a:extLst>
          </p:cNvPr>
          <p:cNvGrpSpPr/>
          <p:nvPr userDrawn="1"/>
        </p:nvGrpSpPr>
        <p:grpSpPr>
          <a:xfrm>
            <a:off x="-139" y="14843"/>
            <a:ext cx="13155029" cy="6843157"/>
            <a:chOff x="0" y="0"/>
            <a:chExt cx="24384004" cy="12435840"/>
          </a:xfrm>
        </p:grpSpPr>
        <p:sp>
          <p:nvSpPr>
            <p:cNvPr id="9" name="Freeform 8">
              <a:extLst>
                <a:ext uri="{FF2B5EF4-FFF2-40B4-BE49-F238E27FC236}">
                  <a16:creationId xmlns:a16="http://schemas.microsoft.com/office/drawing/2014/main" id="{7EEF7C0B-9D33-37BC-40C7-366BDC57EB7D}"/>
                </a:ext>
              </a:extLst>
            </p:cNvPr>
            <p:cNvSpPr/>
            <p:nvPr/>
          </p:nvSpPr>
          <p:spPr>
            <a:xfrm>
              <a:off x="0" y="0"/>
              <a:ext cx="24384000" cy="12435840"/>
            </a:xfrm>
            <a:custGeom>
              <a:avLst/>
              <a:gdLst/>
              <a:ahLst/>
              <a:cxnLst/>
              <a:rect l="l" t="t" r="r" b="b"/>
              <a:pathLst>
                <a:path w="24384000" h="12435840">
                  <a:moveTo>
                    <a:pt x="0" y="0"/>
                  </a:moveTo>
                  <a:lnTo>
                    <a:pt x="24384000" y="0"/>
                  </a:lnTo>
                  <a:lnTo>
                    <a:pt x="24384000" y="12435840"/>
                  </a:lnTo>
                  <a:lnTo>
                    <a:pt x="0" y="12435840"/>
                  </a:lnTo>
                  <a:close/>
                </a:path>
              </a:pathLst>
            </a:custGeom>
            <a:solidFill>
              <a:srgbClr val="099FDA">
                <a:alpha val="68627"/>
              </a:srgbClr>
            </a:solidFill>
          </p:spPr>
        </p:sp>
      </p:grpSp>
      <p:sp>
        <p:nvSpPr>
          <p:cNvPr id="2" name="Freeform: Shape 1">
            <a:extLst>
              <a:ext uri="{FF2B5EF4-FFF2-40B4-BE49-F238E27FC236}">
                <a16:creationId xmlns:a16="http://schemas.microsoft.com/office/drawing/2014/main" id="{4F74D67B-B6CF-4172-8E44-312026E1C4A2}"/>
              </a:ext>
            </a:extLst>
          </p:cNvPr>
          <p:cNvSpPr/>
          <p:nvPr userDrawn="1"/>
        </p:nvSpPr>
        <p:spPr>
          <a:xfrm rot="5400000" flipH="1" flipV="1">
            <a:off x="392169" y="2926352"/>
            <a:ext cx="3601825" cy="4386160"/>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710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gradFill>
            <a:gsLst>
              <a:gs pos="0">
                <a:srgbClr val="69AE58"/>
              </a:gs>
              <a:gs pos="99000">
                <a:srgbClr val="F9C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662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76" name="Freeform: Shape 2275">
            <a:extLst>
              <a:ext uri="{FF2B5EF4-FFF2-40B4-BE49-F238E27FC236}">
                <a16:creationId xmlns:a16="http://schemas.microsoft.com/office/drawing/2014/main" id="{571AE392-E94F-4FCA-9705-E30426DEDAFF}"/>
              </a:ext>
            </a:extLst>
          </p:cNvPr>
          <p:cNvSpPr/>
          <p:nvPr userDrawn="1"/>
        </p:nvSpPr>
        <p:spPr>
          <a:xfrm>
            <a:off x="-779272"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73" name="Picture Placeholder 2272">
            <a:extLst>
              <a:ext uri="{FF2B5EF4-FFF2-40B4-BE49-F238E27FC236}">
                <a16:creationId xmlns:a16="http://schemas.microsoft.com/office/drawing/2014/main" id="{ACFF49C6-CFA5-480F-8DC3-1909982C3ABA}"/>
              </a:ext>
            </a:extLst>
          </p:cNvPr>
          <p:cNvSpPr>
            <a:spLocks noGrp="1"/>
          </p:cNvSpPr>
          <p:nvPr>
            <p:ph type="pic" sz="quarter" idx="14"/>
          </p:nvPr>
        </p:nvSpPr>
        <p:spPr>
          <a:xfrm>
            <a:off x="1988457" y="870854"/>
            <a:ext cx="3657600" cy="511628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55" name="Freeform: Shape 3">
            <a:extLst>
              <a:ext uri="{FF2B5EF4-FFF2-40B4-BE49-F238E27FC236}">
                <a16:creationId xmlns:a16="http://schemas.microsoft.com/office/drawing/2014/main" id="{F7BCDF90-86E8-0DF6-542D-87F7A198F18B}"/>
              </a:ext>
            </a:extLst>
          </p:cNvPr>
          <p:cNvSpPr>
            <a:spLocks/>
          </p:cNvSpPr>
          <p:nvPr userDrawn="1"/>
        </p:nvSpPr>
        <p:spPr>
          <a:xfrm>
            <a:off x="722026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739834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 name="Freeform: Shape 3">
            <a:extLst>
              <a:ext uri="{FF2B5EF4-FFF2-40B4-BE49-F238E27FC236}">
                <a16:creationId xmlns:a16="http://schemas.microsoft.com/office/drawing/2014/main" id="{3ACF4D62-23A6-6243-E881-F6BB7A3635E1}"/>
              </a:ext>
            </a:extLst>
          </p:cNvPr>
          <p:cNvSpPr>
            <a:spLocks/>
          </p:cNvSpPr>
          <p:nvPr userDrawn="1"/>
        </p:nvSpPr>
        <p:spPr>
          <a:xfrm>
            <a:off x="129952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53">
            <a:extLst>
              <a:ext uri="{FF2B5EF4-FFF2-40B4-BE49-F238E27FC236}">
                <a16:creationId xmlns:a16="http://schemas.microsoft.com/office/drawing/2014/main" id="{C8E35D59-493A-3D9C-2BF7-6EC25EEB89E2}"/>
              </a:ext>
            </a:extLst>
          </p:cNvPr>
          <p:cNvSpPr>
            <a:spLocks noGrp="1"/>
          </p:cNvSpPr>
          <p:nvPr>
            <p:ph type="pic" sz="quarter" idx="15"/>
          </p:nvPr>
        </p:nvSpPr>
        <p:spPr>
          <a:xfrm>
            <a:off x="148903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1602777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90"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5.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34.xml"/><Relationship Id="rId7" Type="http://schemas.openxmlformats.org/officeDocument/2006/relationships/image" Target="../media/image11.png"/><Relationship Id="rId2" Type="http://schemas.openxmlformats.org/officeDocument/2006/relationships/video" Target="https://www.youtube.com/embed/XGd0gq5Fgjc" TargetMode="External"/><Relationship Id="rId1" Type="http://schemas.openxmlformats.org/officeDocument/2006/relationships/video" Target="https://youtu.be/XGd0gq5Fgjc"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sv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25.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video" Target="https://www.youtube.com/embed/XrsERz952qM" TargetMode="External"/><Relationship Id="rId1" Type="http://schemas.openxmlformats.org/officeDocument/2006/relationships/video" Target="https://youtu.be/XrsERz952qM"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2">
            <a:extLst>
              <a:ext uri="{FF2B5EF4-FFF2-40B4-BE49-F238E27FC236}">
                <a16:creationId xmlns:a16="http://schemas.microsoft.com/office/drawing/2014/main" id="{9140B132-5D07-0653-12C1-DF4DA4A8E8B4}"/>
              </a:ext>
            </a:extLst>
          </p:cNvPr>
          <p:cNvSpPr/>
          <p:nvPr/>
        </p:nvSpPr>
        <p:spPr>
          <a:xfrm>
            <a:off x="301420" y="235130"/>
            <a:ext cx="4012130" cy="550889"/>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828" y="3752983"/>
            <a:ext cx="2316865" cy="2316865"/>
          </a:xfrm>
          <a:prstGeom prst="rect">
            <a:avLst/>
          </a:prstGeom>
          <a:effectLst>
            <a:glow rad="88900">
              <a:schemeClr val="bg1">
                <a:lumMod val="95000"/>
              </a:schemeClr>
            </a:glow>
          </a:effectLst>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29098"/>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6063002" y="6069849"/>
            <a:ext cx="526233" cy="534913"/>
            <a:chOff x="3867783" y="1582991"/>
            <a:chExt cx="526233" cy="534913"/>
          </a:xfrm>
          <a:solidFill>
            <a:schemeClr val="bg1"/>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B6DC6F02-E6E4-0261-22EE-44933E2AC525}"/>
              </a:ext>
            </a:extLst>
          </p:cNvPr>
          <p:cNvSpPr/>
          <p:nvPr/>
        </p:nvSpPr>
        <p:spPr>
          <a:xfrm>
            <a:off x="643438" y="226748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FF5D04"/>
          </a:solidFill>
          <a:ln w="3429" cap="flat">
            <a:noFill/>
            <a:prstDash val="solid"/>
            <a:miter/>
          </a:ln>
        </p:spPr>
        <p:txBody>
          <a:bodyPr rtlCol="0" anchor="ctr"/>
          <a:lstStyle/>
          <a:p>
            <a:endParaRPr lang="en-ID">
              <a:solidFill>
                <a:srgbClr val="EB3323"/>
              </a:solidFill>
            </a:endParaRPr>
          </a:p>
        </p:txBody>
      </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11138260" y="1233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267941" y="1026374"/>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8439750" y="635233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6" name="TextBox 5">
            <a:extLst>
              <a:ext uri="{FF2B5EF4-FFF2-40B4-BE49-F238E27FC236}">
                <a16:creationId xmlns:a16="http://schemas.microsoft.com/office/drawing/2014/main" id="{72B25000-D0D9-3744-A067-CA4B028E767D}"/>
              </a:ext>
            </a:extLst>
          </p:cNvPr>
          <p:cNvSpPr txBox="1"/>
          <p:nvPr/>
        </p:nvSpPr>
        <p:spPr>
          <a:xfrm>
            <a:off x="5531650" y="691865"/>
            <a:ext cx="5911703" cy="1323439"/>
          </a:xfrm>
          <a:prstGeom prst="rect">
            <a:avLst/>
          </a:prstGeom>
          <a:noFill/>
        </p:spPr>
        <p:txBody>
          <a:bodyPr wrap="square" rtlCol="0">
            <a:spAutoFit/>
          </a:bodyPr>
          <a:lstStyle/>
          <a:p>
            <a:pPr algn="ctr"/>
            <a:r>
              <a:rPr lang="en-US" sz="8000" b="1" dirty="0">
                <a:solidFill>
                  <a:srgbClr val="EC5A29"/>
                </a:solidFill>
                <a:latin typeface="Poppins" pitchFamily="2" charset="77"/>
                <a:cs typeface="Poppins" pitchFamily="2" charset="77"/>
              </a:rPr>
              <a:t>To Set</a:t>
            </a:r>
          </a:p>
        </p:txBody>
      </p:sp>
      <p:sp>
        <p:nvSpPr>
          <p:cNvPr id="7" name="TextBox 6">
            <a:extLst>
              <a:ext uri="{FF2B5EF4-FFF2-40B4-BE49-F238E27FC236}">
                <a16:creationId xmlns:a16="http://schemas.microsoft.com/office/drawing/2014/main" id="{F49E00D1-2161-ACFC-6144-C64E0A66EB58}"/>
              </a:ext>
            </a:extLst>
          </p:cNvPr>
          <p:cNvSpPr txBox="1"/>
          <p:nvPr/>
        </p:nvSpPr>
        <p:spPr>
          <a:xfrm>
            <a:off x="5531650" y="1774133"/>
            <a:ext cx="5911703"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Goals</a:t>
            </a:r>
          </a:p>
        </p:txBody>
      </p:sp>
      <p:pic>
        <p:nvPicPr>
          <p:cNvPr id="5" name="Picture Placeholder 4">
            <a:extLst>
              <a:ext uri="{FF2B5EF4-FFF2-40B4-BE49-F238E27FC236}">
                <a16:creationId xmlns:a16="http://schemas.microsoft.com/office/drawing/2014/main" id="{9018979E-6FF8-97BB-E672-D5346C4B2FB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680" r="16680"/>
          <a:stretch>
            <a:fillRect/>
          </a:stretch>
        </p:blipFill>
        <p:spPr>
          <a:ln w="63500">
            <a:solidFill>
              <a:schemeClr val="bg1"/>
            </a:solidFill>
          </a:ln>
        </p:spPr>
      </p:pic>
      <p:pic>
        <p:nvPicPr>
          <p:cNvPr id="13" name="Picture Placeholder 12">
            <a:extLst>
              <a:ext uri="{FF2B5EF4-FFF2-40B4-BE49-F238E27FC236}">
                <a16:creationId xmlns:a16="http://schemas.microsoft.com/office/drawing/2014/main" id="{EBC199C6-76C5-8599-AD2F-DBAD86371247}"/>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8095" r="8095"/>
          <a:stretch>
            <a:fillRect/>
          </a:stretch>
        </p:blipFill>
        <p:spPr>
          <a:ln w="63500">
            <a:solidFill>
              <a:schemeClr val="bg1"/>
            </a:solidFill>
          </a:ln>
        </p:spPr>
      </p:pic>
      <p:grpSp>
        <p:nvGrpSpPr>
          <p:cNvPr id="14" name="Graphic 38">
            <a:extLst>
              <a:ext uri="{FF2B5EF4-FFF2-40B4-BE49-F238E27FC236}">
                <a16:creationId xmlns:a16="http://schemas.microsoft.com/office/drawing/2014/main" id="{CC6497B3-C75A-3878-137E-A4D94A8D3D3E}"/>
              </a:ext>
            </a:extLst>
          </p:cNvPr>
          <p:cNvGrpSpPr/>
          <p:nvPr/>
        </p:nvGrpSpPr>
        <p:grpSpPr>
          <a:xfrm>
            <a:off x="10425744" y="1733094"/>
            <a:ext cx="1099511" cy="609915"/>
            <a:chOff x="6495821" y="1090764"/>
            <a:chExt cx="1407277" cy="780637"/>
          </a:xfrm>
        </p:grpSpPr>
        <p:sp>
          <p:nvSpPr>
            <p:cNvPr id="15" name="Graphic 38">
              <a:extLst>
                <a:ext uri="{FF2B5EF4-FFF2-40B4-BE49-F238E27FC236}">
                  <a16:creationId xmlns:a16="http://schemas.microsoft.com/office/drawing/2014/main" id="{F79472CB-FDD8-1633-912A-248FB52A99C7}"/>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68F15694-2BF5-5358-F552-393A0400A84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C8924DAB-4756-91DF-1D83-DB6F8D6BF60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72A32B4B-F650-71F3-DBA3-8A00E067D4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385E94E-0B13-D385-5FE4-927665C4015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3674017" y="636105"/>
            <a:ext cx="5323160" cy="938719"/>
          </a:xfrm>
          <a:prstGeom prst="rect">
            <a:avLst/>
          </a:prstGeom>
          <a:noFill/>
        </p:spPr>
        <p:txBody>
          <a:bodyPr wrap="square" rtlCol="0">
            <a:spAutoFit/>
          </a:bodyPr>
          <a:lstStyle/>
          <a:p>
            <a:pPr algn="ctr"/>
            <a:r>
              <a:rPr lang="en-US" sz="5500" b="1" dirty="0">
                <a:solidFill>
                  <a:srgbClr val="EC5A29"/>
                </a:solidFill>
                <a:latin typeface="Poppins" pitchFamily="2" charset="77"/>
                <a:cs typeface="Poppins SemiBold" panose="00000700000000000000" pitchFamily="2" charset="0"/>
              </a:rPr>
              <a:t>Starting Small</a:t>
            </a:r>
            <a:endParaRPr lang="en-GB" sz="5500" b="1" dirty="0">
              <a:solidFill>
                <a:srgbClr val="EC5A29"/>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398276" y="208316"/>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002" y="5469750"/>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1285888" y="529746"/>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oup 16">
            <a:extLst>
              <a:ext uri="{FF2B5EF4-FFF2-40B4-BE49-F238E27FC236}">
                <a16:creationId xmlns:a16="http://schemas.microsoft.com/office/drawing/2014/main" id="{D1734CBB-16A3-0808-7F24-1B2B63616882}"/>
              </a:ext>
            </a:extLst>
          </p:cNvPr>
          <p:cNvGrpSpPr/>
          <p:nvPr/>
        </p:nvGrpSpPr>
        <p:grpSpPr>
          <a:xfrm>
            <a:off x="89451" y="6329098"/>
            <a:ext cx="2860654" cy="433629"/>
            <a:chOff x="6288775" y="3899192"/>
            <a:chExt cx="3101560" cy="467970"/>
          </a:xfrm>
          <a:effectLst/>
        </p:grpSpPr>
        <p:sp>
          <p:nvSpPr>
            <p:cNvPr id="18" name="Rectangle: Rounded Corners 25">
              <a:extLst>
                <a:ext uri="{FF2B5EF4-FFF2-40B4-BE49-F238E27FC236}">
                  <a16:creationId xmlns:a16="http://schemas.microsoft.com/office/drawing/2014/main" id="{6B628325-B489-388B-772B-3E1F4EE6F242}"/>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FEC02FCE-EB90-98F7-CBB2-B24C9A88B09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5" name="Rectangle 14">
            <a:extLst>
              <a:ext uri="{FF2B5EF4-FFF2-40B4-BE49-F238E27FC236}">
                <a16:creationId xmlns:a16="http://schemas.microsoft.com/office/drawing/2014/main" id="{BF9216DA-B932-3BEB-9D83-85EF2F271A5D}"/>
              </a:ext>
            </a:extLst>
          </p:cNvPr>
          <p:cNvSpPr/>
          <p:nvPr/>
        </p:nvSpPr>
        <p:spPr>
          <a:xfrm>
            <a:off x="1198729" y="1654527"/>
            <a:ext cx="4927752" cy="1740476"/>
          </a:xfrm>
          <a:prstGeom prst="rect">
            <a:avLst/>
          </a:prstGeom>
        </p:spPr>
        <p:txBody>
          <a:bodyPr wrap="square">
            <a:spAutoFit/>
          </a:bodyPr>
          <a:lstStyle/>
          <a:p>
            <a:pPr>
              <a:lnSpc>
                <a:spcPct val="130000"/>
              </a:lnSpc>
              <a:spcBef>
                <a:spcPts val="500"/>
              </a:spcBef>
              <a:buClr>
                <a:schemeClr val="accent3"/>
              </a:buClr>
            </a:pPr>
            <a:r>
              <a:rPr lang="en-GB" sz="2800" dirty="0">
                <a:solidFill>
                  <a:srgbClr val="092074"/>
                </a:solidFill>
                <a:latin typeface="Poppins SemiBold" panose="00000700000000000000" pitchFamily="2" charset="0"/>
                <a:cs typeface="Poppins SemiBold" panose="00000700000000000000" pitchFamily="2" charset="0"/>
              </a:rPr>
              <a:t>The character in the video set smaller goals to buy a guitar and learn to jam!</a:t>
            </a:r>
          </a:p>
        </p:txBody>
      </p:sp>
      <p:sp>
        <p:nvSpPr>
          <p:cNvPr id="16" name="TextBox 15">
            <a:extLst>
              <a:ext uri="{FF2B5EF4-FFF2-40B4-BE49-F238E27FC236}">
                <a16:creationId xmlns:a16="http://schemas.microsoft.com/office/drawing/2014/main" id="{2B4C64DD-89C8-9A58-7916-5320FDCCEEC3}"/>
              </a:ext>
            </a:extLst>
          </p:cNvPr>
          <p:cNvSpPr txBox="1"/>
          <p:nvPr/>
        </p:nvSpPr>
        <p:spPr>
          <a:xfrm>
            <a:off x="2188408" y="3729325"/>
            <a:ext cx="3530402" cy="1384995"/>
          </a:xfrm>
          <a:prstGeom prst="rect">
            <a:avLst/>
          </a:prstGeom>
          <a:noFill/>
        </p:spPr>
        <p:txBody>
          <a:bodyPr wrap="square" rtlCol="0">
            <a:spAutoFit/>
          </a:bodyPr>
          <a:lstStyle/>
          <a:p>
            <a:r>
              <a:rPr lang="en-US" sz="2800" b="1" dirty="0">
                <a:solidFill>
                  <a:schemeClr val="accent1"/>
                </a:solidFill>
                <a:latin typeface="Poppins SemiBold" panose="00000700000000000000" pitchFamily="2" charset="0"/>
                <a:cs typeface="Poppins SemiBold" panose="00000700000000000000" pitchFamily="2" charset="0"/>
              </a:rPr>
              <a:t>How did they reach those goals? </a:t>
            </a:r>
          </a:p>
        </p:txBody>
      </p:sp>
      <p:pic>
        <p:nvPicPr>
          <p:cNvPr id="23" name="Graphic 22" descr="Badge Question Mark with solid fill">
            <a:extLst>
              <a:ext uri="{FF2B5EF4-FFF2-40B4-BE49-F238E27FC236}">
                <a16:creationId xmlns:a16="http://schemas.microsoft.com/office/drawing/2014/main" id="{6C24D0A9-528D-7A1F-DFCD-55A74174F9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8728" y="3700452"/>
            <a:ext cx="914400" cy="914400"/>
          </a:xfrm>
          <a:prstGeom prst="rect">
            <a:avLst/>
          </a:prstGeom>
        </p:spPr>
      </p:pic>
      <p:pic>
        <p:nvPicPr>
          <p:cNvPr id="25" name="Picture 24">
            <a:extLst>
              <a:ext uri="{FF2B5EF4-FFF2-40B4-BE49-F238E27FC236}">
                <a16:creationId xmlns:a16="http://schemas.microsoft.com/office/drawing/2014/main" id="{A6F3E6BA-598B-510D-CC48-F42161D21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3206">
            <a:off x="6417069" y="2222340"/>
            <a:ext cx="5025294" cy="2683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794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3674017" y="636105"/>
            <a:ext cx="5323160" cy="938719"/>
          </a:xfrm>
          <a:prstGeom prst="rect">
            <a:avLst/>
          </a:prstGeom>
          <a:noFill/>
        </p:spPr>
        <p:txBody>
          <a:bodyPr wrap="square" rtlCol="0">
            <a:spAutoFit/>
          </a:bodyPr>
          <a:lstStyle/>
          <a:p>
            <a:pPr algn="ctr"/>
            <a:r>
              <a:rPr lang="en-US" sz="5500" b="1" dirty="0">
                <a:solidFill>
                  <a:srgbClr val="EC5A29"/>
                </a:solidFill>
                <a:latin typeface="Poppins" pitchFamily="2" charset="77"/>
                <a:cs typeface="Poppins SemiBold" panose="00000700000000000000" pitchFamily="2" charset="0"/>
              </a:rPr>
              <a:t>Starting Small</a:t>
            </a:r>
            <a:endParaRPr lang="en-GB" sz="5500" b="1" dirty="0">
              <a:solidFill>
                <a:srgbClr val="EC5A29"/>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398276" y="208316"/>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1" y="4995754"/>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1285888" y="529746"/>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4874435" y="5895003"/>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oup 16">
            <a:extLst>
              <a:ext uri="{FF2B5EF4-FFF2-40B4-BE49-F238E27FC236}">
                <a16:creationId xmlns:a16="http://schemas.microsoft.com/office/drawing/2014/main" id="{D1734CBB-16A3-0808-7F24-1B2B63616882}"/>
              </a:ext>
            </a:extLst>
          </p:cNvPr>
          <p:cNvGrpSpPr/>
          <p:nvPr/>
        </p:nvGrpSpPr>
        <p:grpSpPr>
          <a:xfrm>
            <a:off x="89451" y="6329098"/>
            <a:ext cx="2860654" cy="433629"/>
            <a:chOff x="6288775" y="3899192"/>
            <a:chExt cx="3101560" cy="467970"/>
          </a:xfrm>
          <a:effectLst/>
        </p:grpSpPr>
        <p:sp>
          <p:nvSpPr>
            <p:cNvPr id="18" name="Rectangle: Rounded Corners 25">
              <a:extLst>
                <a:ext uri="{FF2B5EF4-FFF2-40B4-BE49-F238E27FC236}">
                  <a16:creationId xmlns:a16="http://schemas.microsoft.com/office/drawing/2014/main" id="{6B628325-B489-388B-772B-3E1F4EE6F242}"/>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FEC02FCE-EB90-98F7-CBB2-B24C9A88B09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0" name="Rectangle 19">
            <a:extLst>
              <a:ext uri="{FF2B5EF4-FFF2-40B4-BE49-F238E27FC236}">
                <a16:creationId xmlns:a16="http://schemas.microsoft.com/office/drawing/2014/main" id="{AEBEF86A-FCAC-6ADC-711F-357998F6D34F}"/>
              </a:ext>
            </a:extLst>
          </p:cNvPr>
          <p:cNvSpPr/>
          <p:nvPr/>
        </p:nvSpPr>
        <p:spPr>
          <a:xfrm>
            <a:off x="1063707" y="1653732"/>
            <a:ext cx="5855721" cy="3420936"/>
          </a:xfrm>
          <a:prstGeom prst="rect">
            <a:avLst/>
          </a:prstGeom>
        </p:spPr>
        <p:txBody>
          <a:bodyPr wrap="square">
            <a:spAutoFit/>
          </a:bodyPr>
          <a:lstStyle/>
          <a:p>
            <a:pPr>
              <a:lnSpc>
                <a:spcPct val="130000"/>
              </a:lnSpc>
              <a:spcBef>
                <a:spcPts val="500"/>
              </a:spcBef>
              <a:buClr>
                <a:schemeClr val="accent3"/>
              </a:buClr>
            </a:pPr>
            <a:r>
              <a:rPr lang="en-GB" sz="2800" dirty="0">
                <a:solidFill>
                  <a:srgbClr val="092074"/>
                </a:solidFill>
                <a:latin typeface="Poppins SemiBold" panose="00000700000000000000" pitchFamily="2" charset="0"/>
                <a:cs typeface="Poppins SemiBold" panose="00000700000000000000" pitchFamily="2" charset="0"/>
              </a:rPr>
              <a:t>Remember: each smaller goal is going to take work and dedication.  BUT, when we are successful at the smaller goals, we feel excited to keep working towards our BIG goal!</a:t>
            </a:r>
          </a:p>
        </p:txBody>
      </p:sp>
      <p:pic>
        <p:nvPicPr>
          <p:cNvPr id="22" name="Picture 21">
            <a:extLst>
              <a:ext uri="{FF2B5EF4-FFF2-40B4-BE49-F238E27FC236}">
                <a16:creationId xmlns:a16="http://schemas.microsoft.com/office/drawing/2014/main" id="{3682EDFD-F247-7060-5629-07C6A15FA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792" y="2264498"/>
            <a:ext cx="4968900" cy="4593502"/>
          </a:xfrm>
          <a:prstGeom prst="rect">
            <a:avLst/>
          </a:prstGeom>
        </p:spPr>
      </p:pic>
    </p:spTree>
    <p:extLst>
      <p:ext uri="{BB962C8B-B14F-4D97-AF65-F5344CB8AC3E}">
        <p14:creationId xmlns:p14="http://schemas.microsoft.com/office/powerpoint/2010/main" val="393975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aphic 2">
            <a:extLst>
              <a:ext uri="{FF2B5EF4-FFF2-40B4-BE49-F238E27FC236}">
                <a16:creationId xmlns:a16="http://schemas.microsoft.com/office/drawing/2014/main" id="{E940822E-22AE-4D4D-97F1-55C78AA5A3C3}"/>
              </a:ext>
            </a:extLst>
          </p:cNvPr>
          <p:cNvGrpSpPr/>
          <p:nvPr/>
        </p:nvGrpSpPr>
        <p:grpSpPr>
          <a:xfrm>
            <a:off x="3988022"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Pair Share</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9384041" y="85896"/>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444278" y="2102536"/>
            <a:ext cx="5339302" cy="3201701"/>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657725" y="2347203"/>
            <a:ext cx="4817245" cy="2677656"/>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If we try to reach our goal alone it's easy to give up.  The character in the video got a guitar teacher to help them reach their goal. </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1318" y="5390046"/>
            <a:ext cx="1254436" cy="1254436"/>
          </a:xfrm>
          <a:prstGeom prst="rect">
            <a:avLst/>
          </a:prstGeom>
          <a:effectLst>
            <a:glow rad="63500">
              <a:schemeClr val="bg1"/>
            </a:glow>
          </a:effectLst>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7" name="Graphic 38">
            <a:extLst>
              <a:ext uri="{FF2B5EF4-FFF2-40B4-BE49-F238E27FC236}">
                <a16:creationId xmlns:a16="http://schemas.microsoft.com/office/drawing/2014/main" id="{84892C70-239A-C9D1-9086-9DB2AC190EDB}"/>
              </a:ext>
            </a:extLst>
          </p:cNvPr>
          <p:cNvGrpSpPr/>
          <p:nvPr/>
        </p:nvGrpSpPr>
        <p:grpSpPr>
          <a:xfrm>
            <a:off x="6299181" y="261117"/>
            <a:ext cx="526233" cy="534913"/>
            <a:chOff x="3867783" y="1582991"/>
            <a:chExt cx="526233" cy="534913"/>
          </a:xfrm>
          <a:solidFill>
            <a:schemeClr val="accent4"/>
          </a:solidFill>
        </p:grpSpPr>
        <p:sp>
          <p:nvSpPr>
            <p:cNvPr id="68" name="Graphic 38">
              <a:extLst>
                <a:ext uri="{FF2B5EF4-FFF2-40B4-BE49-F238E27FC236}">
                  <a16:creationId xmlns:a16="http://schemas.microsoft.com/office/drawing/2014/main" id="{A5748CF7-87D4-7B3F-EA4E-9C8B952A1CC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33BEA56-CB74-753F-A972-3DED043223C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9617615-5A69-284A-5FA7-5C1BB34C01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95BBAD2E-D9D2-AFE0-3AC1-37AC89029AB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ED8BB8F0-1129-4856-5868-31B8CB8DB12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3B870B28-ADD7-34E9-1315-B4E3B52C161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BC0A0D9-3EF1-8EE3-4740-6C808CF22B8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3D4CED07-03E3-0C97-AF4B-955785CCB3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A1471BB5-3851-03AE-63EA-91E184C8661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oup 15">
            <a:extLst>
              <a:ext uri="{FF2B5EF4-FFF2-40B4-BE49-F238E27FC236}">
                <a16:creationId xmlns:a16="http://schemas.microsoft.com/office/drawing/2014/main" id="{B0CDFD5C-AF4D-D14C-BBD5-F53EFA9E4E1B}"/>
              </a:ext>
            </a:extLst>
          </p:cNvPr>
          <p:cNvGrpSpPr/>
          <p:nvPr/>
        </p:nvGrpSpPr>
        <p:grpSpPr>
          <a:xfrm>
            <a:off x="89451" y="6329098"/>
            <a:ext cx="2860654" cy="433629"/>
            <a:chOff x="6288775" y="3899192"/>
            <a:chExt cx="3101560" cy="467970"/>
          </a:xfrm>
          <a:effectLst/>
        </p:grpSpPr>
        <p:sp>
          <p:nvSpPr>
            <p:cNvPr id="17" name="Rectangle: Rounded Corners 25">
              <a:extLst>
                <a:ext uri="{FF2B5EF4-FFF2-40B4-BE49-F238E27FC236}">
                  <a16:creationId xmlns:a16="http://schemas.microsoft.com/office/drawing/2014/main" id="{C542D701-294E-A1B8-8415-16349F11B8B9}"/>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8" name="TextBox 17">
              <a:extLst>
                <a:ext uri="{FF2B5EF4-FFF2-40B4-BE49-F238E27FC236}">
                  <a16:creationId xmlns:a16="http://schemas.microsoft.com/office/drawing/2014/main" id="{5FA7CC7C-A00A-B08A-65CF-0D67A197144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1" name="Rectangle: Rounded Corners 2276">
            <a:extLst>
              <a:ext uri="{FF2B5EF4-FFF2-40B4-BE49-F238E27FC236}">
                <a16:creationId xmlns:a16="http://schemas.microsoft.com/office/drawing/2014/main" id="{8802918E-CB9B-1522-89ED-E917EF5FA394}"/>
              </a:ext>
            </a:extLst>
          </p:cNvPr>
          <p:cNvSpPr/>
          <p:nvPr/>
        </p:nvSpPr>
        <p:spPr>
          <a:xfrm>
            <a:off x="6296438" y="2102536"/>
            <a:ext cx="3660900" cy="3201701"/>
          </a:xfrm>
          <a:prstGeom prst="roundRect">
            <a:avLst>
              <a:gd name="adj" fmla="val 6787"/>
            </a:avLst>
          </a:prstGeom>
          <a:solidFill>
            <a:srgbClr val="F9C00F"/>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Rectangle 11">
            <a:extLst>
              <a:ext uri="{FF2B5EF4-FFF2-40B4-BE49-F238E27FC236}">
                <a16:creationId xmlns:a16="http://schemas.microsoft.com/office/drawing/2014/main" id="{C643A13A-A440-5225-F9B0-FE5AD67B3517}"/>
              </a:ext>
            </a:extLst>
          </p:cNvPr>
          <p:cNvSpPr/>
          <p:nvPr/>
        </p:nvSpPr>
        <p:spPr>
          <a:xfrm>
            <a:off x="6509886" y="2347203"/>
            <a:ext cx="3290122" cy="2677656"/>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Share with your partner a grown up who has helped you reach your goals! </a:t>
            </a:r>
          </a:p>
        </p:txBody>
      </p:sp>
      <p:pic>
        <p:nvPicPr>
          <p:cNvPr id="20" name="Picture 19">
            <a:extLst>
              <a:ext uri="{FF2B5EF4-FFF2-40B4-BE49-F238E27FC236}">
                <a16:creationId xmlns:a16="http://schemas.microsoft.com/office/drawing/2014/main" id="{B395F05F-6478-18B4-E162-6AF821ED7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574" y="1434401"/>
            <a:ext cx="2140410" cy="3863098"/>
          </a:xfrm>
          <a:prstGeom prst="rect">
            <a:avLst/>
          </a:prstGeom>
        </p:spPr>
      </p:pic>
    </p:spTree>
    <p:extLst>
      <p:ext uri="{BB962C8B-B14F-4D97-AF65-F5344CB8AC3E}">
        <p14:creationId xmlns:p14="http://schemas.microsoft.com/office/powerpoint/2010/main" val="22504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3301686" y="584894"/>
            <a:ext cx="5871470" cy="938719"/>
          </a:xfrm>
          <a:prstGeom prst="rect">
            <a:avLst/>
          </a:prstGeom>
          <a:noFill/>
        </p:spPr>
        <p:txBody>
          <a:bodyPr wrap="square" rtlCol="0">
            <a:spAutoFit/>
          </a:bodyPr>
          <a:lstStyle/>
          <a:p>
            <a:pPr algn="ctr"/>
            <a:r>
              <a:rPr lang="en-US" sz="5500" b="1" dirty="0">
                <a:solidFill>
                  <a:srgbClr val="EC5A29"/>
                </a:solidFill>
                <a:latin typeface="Poppins" pitchFamily="2" charset="77"/>
                <a:cs typeface="Poppins SemiBold" panose="00000700000000000000" pitchFamily="2" charset="0"/>
              </a:rPr>
              <a:t>Make A Choice!</a:t>
            </a:r>
            <a:endParaRPr lang="en-GB" sz="5500" b="1" dirty="0">
              <a:solidFill>
                <a:srgbClr val="EC5A29"/>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658891" y="190034"/>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0987" y="-26119"/>
            <a:ext cx="1254436" cy="1254436"/>
          </a:xfrm>
          <a:prstGeom prst="rect">
            <a:avLst/>
          </a:prstGeom>
        </p:spPr>
      </p:pic>
      <p:sp>
        <p:nvSpPr>
          <p:cNvPr id="4" name="Rectangle 3">
            <a:extLst>
              <a:ext uri="{FF2B5EF4-FFF2-40B4-BE49-F238E27FC236}">
                <a16:creationId xmlns:a16="http://schemas.microsoft.com/office/drawing/2014/main" id="{96B52119-3896-1A51-2526-A552A526013B}"/>
              </a:ext>
            </a:extLst>
          </p:cNvPr>
          <p:cNvSpPr/>
          <p:nvPr/>
        </p:nvSpPr>
        <p:spPr>
          <a:xfrm>
            <a:off x="1159418" y="1523613"/>
            <a:ext cx="7664570" cy="4173450"/>
          </a:xfrm>
          <a:prstGeom prst="rect">
            <a:avLst/>
          </a:prstGeom>
        </p:spPr>
        <p:txBody>
          <a:bodyPr wrap="square">
            <a:spAutoFit/>
          </a:bodyPr>
          <a:lstStyle/>
          <a:p>
            <a:pPr>
              <a:lnSpc>
                <a:spcPct val="130000"/>
              </a:lnSpc>
              <a:spcBef>
                <a:spcPts val="500"/>
              </a:spcBef>
              <a:buClr>
                <a:schemeClr val="accent3"/>
              </a:buClr>
            </a:pPr>
            <a:r>
              <a:rPr lang="en-GB" sz="2800" dirty="0">
                <a:solidFill>
                  <a:srgbClr val="092074"/>
                </a:solidFill>
                <a:latin typeface="Poppins SemiBold" panose="00000700000000000000" pitchFamily="2" charset="0"/>
                <a:cs typeface="Poppins SemiBold" panose="00000700000000000000" pitchFamily="2" charset="0"/>
              </a:rPr>
              <a:t>BONUS: Write down!</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By writing it down your goal, you are 42% more likely to achieve it.</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Reaching goals is not easy - it takes hard work!</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But it's harder time to achieve the goals that you don't make a choice to set! </a:t>
            </a:r>
          </a:p>
        </p:txBody>
      </p:sp>
      <p:grpSp>
        <p:nvGrpSpPr>
          <p:cNvPr id="5" name="Group 4">
            <a:extLst>
              <a:ext uri="{FF2B5EF4-FFF2-40B4-BE49-F238E27FC236}">
                <a16:creationId xmlns:a16="http://schemas.microsoft.com/office/drawing/2014/main" id="{3CE26ED4-2549-B025-A5E3-2DC9E64DC4C6}"/>
              </a:ext>
            </a:extLst>
          </p:cNvPr>
          <p:cNvGrpSpPr/>
          <p:nvPr/>
        </p:nvGrpSpPr>
        <p:grpSpPr>
          <a:xfrm>
            <a:off x="89451" y="6329098"/>
            <a:ext cx="2860654" cy="433629"/>
            <a:chOff x="6288775" y="3899192"/>
            <a:chExt cx="3101560" cy="467970"/>
          </a:xfrm>
          <a:effectLst/>
        </p:grpSpPr>
        <p:sp>
          <p:nvSpPr>
            <p:cNvPr id="6" name="Rectangle: Rounded Corners 25">
              <a:extLst>
                <a:ext uri="{FF2B5EF4-FFF2-40B4-BE49-F238E27FC236}">
                  <a16:creationId xmlns:a16="http://schemas.microsoft.com/office/drawing/2014/main" id="{EA05CF73-6CDC-1960-A4F5-36822FB87D7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 name="TextBox 6">
              <a:extLst>
                <a:ext uri="{FF2B5EF4-FFF2-40B4-BE49-F238E27FC236}">
                  <a16:creationId xmlns:a16="http://schemas.microsoft.com/office/drawing/2014/main" id="{8F0F2B21-27A3-2533-FBAD-E7CC2DF60C7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8" name="Picture 7">
            <a:extLst>
              <a:ext uri="{FF2B5EF4-FFF2-40B4-BE49-F238E27FC236}">
                <a16:creationId xmlns:a16="http://schemas.microsoft.com/office/drawing/2014/main" id="{1720204C-7548-7A95-0F8C-BD5A9EDB1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343" y="1831565"/>
            <a:ext cx="2681403" cy="4361655"/>
          </a:xfrm>
          <a:prstGeom prst="rect">
            <a:avLst/>
          </a:prstGeom>
        </p:spPr>
      </p:pic>
    </p:spTree>
    <p:extLst>
      <p:ext uri="{BB962C8B-B14F-4D97-AF65-F5344CB8AC3E}">
        <p14:creationId xmlns:p14="http://schemas.microsoft.com/office/powerpoint/2010/main" val="2463187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74AEE2-B3DF-499A-8E93-D4F3EAD0EE6C}"/>
              </a:ext>
            </a:extLst>
          </p:cNvPr>
          <p:cNvSpPr/>
          <p:nvPr/>
        </p:nvSpPr>
        <p:spPr>
          <a:xfrm>
            <a:off x="4440175" y="2513482"/>
            <a:ext cx="3311650" cy="1569660"/>
          </a:xfrm>
          <a:prstGeom prst="rect">
            <a:avLst/>
          </a:prstGeom>
        </p:spPr>
        <p:txBody>
          <a:bodyPr wrap="square">
            <a:spAutoFit/>
          </a:bodyPr>
          <a:lstStyle/>
          <a:p>
            <a:pPr algn="ctr"/>
            <a:r>
              <a:rPr lang="en-US" sz="3200" b="1" dirty="0">
                <a:solidFill>
                  <a:schemeClr val="bg1"/>
                </a:solidFill>
                <a:latin typeface="Poppins" pitchFamily="2" charset="77"/>
                <a:ea typeface="Open Sans" panose="020B0606030504020204" pitchFamily="34" charset="0"/>
                <a:cs typeface="Poppins" pitchFamily="2" charset="77"/>
              </a:rPr>
              <a:t>What is a goal you can choose today?</a:t>
            </a:r>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 name="Graphic 2">
            <a:extLst>
              <a:ext uri="{FF2B5EF4-FFF2-40B4-BE49-F238E27FC236}">
                <a16:creationId xmlns:a16="http://schemas.microsoft.com/office/drawing/2014/main" id="{3206421C-88E0-E78A-A983-FD1BF1F73D00}"/>
              </a:ext>
            </a:extLst>
          </p:cNvPr>
          <p:cNvGrpSpPr/>
          <p:nvPr/>
        </p:nvGrpSpPr>
        <p:grpSpPr>
          <a:xfrm>
            <a:off x="8166705" y="884779"/>
            <a:ext cx="1359725" cy="982188"/>
            <a:chOff x="6087422" y="667429"/>
            <a:chExt cx="834385" cy="602712"/>
          </a:xfrm>
          <a:solidFill>
            <a:schemeClr val="bg1"/>
          </a:solidFill>
        </p:grpSpPr>
        <p:sp>
          <p:nvSpPr>
            <p:cNvPr id="3" name="Graphic 2">
              <a:extLst>
                <a:ext uri="{FF2B5EF4-FFF2-40B4-BE49-F238E27FC236}">
                  <a16:creationId xmlns:a16="http://schemas.microsoft.com/office/drawing/2014/main" id="{673BD7F3-677D-544B-90A9-046092B5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pPr algn="ctr"/>
              <a:endParaRPr lang="en-ID"/>
            </a:p>
          </p:txBody>
        </p:sp>
        <p:sp>
          <p:nvSpPr>
            <p:cNvPr id="4" name="Graphic 2">
              <a:extLst>
                <a:ext uri="{FF2B5EF4-FFF2-40B4-BE49-F238E27FC236}">
                  <a16:creationId xmlns:a16="http://schemas.microsoft.com/office/drawing/2014/main" id="{402F07E6-ACAE-9951-2346-FC1ADA25969D}"/>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pPr algn="ctr"/>
              <a:endParaRPr lang="en-ID"/>
            </a:p>
          </p:txBody>
        </p:sp>
        <p:sp>
          <p:nvSpPr>
            <p:cNvPr id="5" name="Graphic 2">
              <a:extLst>
                <a:ext uri="{FF2B5EF4-FFF2-40B4-BE49-F238E27FC236}">
                  <a16:creationId xmlns:a16="http://schemas.microsoft.com/office/drawing/2014/main" id="{082F70EB-615C-BAE9-AB5C-7C79D0C9AC4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pPr algn="ctr"/>
              <a:endParaRPr lang="en-ID"/>
            </a:p>
          </p:txBody>
        </p:sp>
        <p:sp>
          <p:nvSpPr>
            <p:cNvPr id="6" name="Graphic 2">
              <a:extLst>
                <a:ext uri="{FF2B5EF4-FFF2-40B4-BE49-F238E27FC236}">
                  <a16:creationId xmlns:a16="http://schemas.microsoft.com/office/drawing/2014/main" id="{FAE0EA93-1238-752E-B6AD-BFF05BCE36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pPr algn="ctr"/>
              <a:endParaRPr lang="en-ID"/>
            </a:p>
          </p:txBody>
        </p:sp>
      </p:grpSp>
      <p:sp>
        <p:nvSpPr>
          <p:cNvPr id="7" name="TextBox 6">
            <a:extLst>
              <a:ext uri="{FF2B5EF4-FFF2-40B4-BE49-F238E27FC236}">
                <a16:creationId xmlns:a16="http://schemas.microsoft.com/office/drawing/2014/main" id="{82CC24DC-FF11-C8A8-1EA1-05638321FB7B}"/>
              </a:ext>
            </a:extLst>
          </p:cNvPr>
          <p:cNvSpPr txBox="1"/>
          <p:nvPr/>
        </p:nvSpPr>
        <p:spPr>
          <a:xfrm>
            <a:off x="3654931" y="1191299"/>
            <a:ext cx="5090179" cy="1015663"/>
          </a:xfrm>
          <a:prstGeom prst="rect">
            <a:avLst/>
          </a:prstGeom>
          <a:noFill/>
        </p:spPr>
        <p:txBody>
          <a:bodyPr wrap="square" rtlCol="0">
            <a:spAutoFit/>
          </a:bodyPr>
          <a:lstStyle/>
          <a:p>
            <a:pPr algn="ctr">
              <a:tabLst>
                <a:tab pos="3025775" algn="l"/>
              </a:tabLst>
            </a:pPr>
            <a:r>
              <a:rPr lang="en-GB" sz="6000" b="1" dirty="0">
                <a:solidFill>
                  <a:schemeClr val="bg1"/>
                </a:solidFill>
                <a:latin typeface="Poppins" pitchFamily="2" charset="77"/>
              </a:rPr>
              <a:t>Discussion</a:t>
            </a:r>
          </a:p>
        </p:txBody>
      </p:sp>
      <p:grpSp>
        <p:nvGrpSpPr>
          <p:cNvPr id="8" name="Graphic 38">
            <a:extLst>
              <a:ext uri="{FF2B5EF4-FFF2-40B4-BE49-F238E27FC236}">
                <a16:creationId xmlns:a16="http://schemas.microsoft.com/office/drawing/2014/main" id="{516FA37D-2701-9487-FE7B-5027AB37559F}"/>
              </a:ext>
            </a:extLst>
          </p:cNvPr>
          <p:cNvGrpSpPr/>
          <p:nvPr/>
        </p:nvGrpSpPr>
        <p:grpSpPr>
          <a:xfrm>
            <a:off x="10415875" y="168161"/>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901DB72-45E8-A057-FDF1-7FC6B90AD70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pPr algn="ctr"/>
              <a:endParaRPr lang="en-ID"/>
            </a:p>
          </p:txBody>
        </p:sp>
        <p:sp>
          <p:nvSpPr>
            <p:cNvPr id="11" name="Graphic 38">
              <a:extLst>
                <a:ext uri="{FF2B5EF4-FFF2-40B4-BE49-F238E27FC236}">
                  <a16:creationId xmlns:a16="http://schemas.microsoft.com/office/drawing/2014/main" id="{FCEF7CD1-E9CD-7C13-CDFA-F84A3C85751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pPr algn="ctr"/>
              <a:endParaRPr lang="en-ID"/>
            </a:p>
          </p:txBody>
        </p:sp>
        <p:sp>
          <p:nvSpPr>
            <p:cNvPr id="12" name="Graphic 38">
              <a:extLst>
                <a:ext uri="{FF2B5EF4-FFF2-40B4-BE49-F238E27FC236}">
                  <a16:creationId xmlns:a16="http://schemas.microsoft.com/office/drawing/2014/main" id="{84732C46-3876-E1C9-092F-528199888B5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pPr algn="ctr"/>
              <a:endParaRPr lang="en-ID"/>
            </a:p>
          </p:txBody>
        </p:sp>
        <p:sp>
          <p:nvSpPr>
            <p:cNvPr id="13" name="Graphic 38">
              <a:extLst>
                <a:ext uri="{FF2B5EF4-FFF2-40B4-BE49-F238E27FC236}">
                  <a16:creationId xmlns:a16="http://schemas.microsoft.com/office/drawing/2014/main" id="{F27FC0B9-D76F-0633-FEC4-9A5F33E1368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pPr algn="ctr"/>
              <a:endParaRPr lang="en-ID"/>
            </a:p>
          </p:txBody>
        </p:sp>
        <p:sp>
          <p:nvSpPr>
            <p:cNvPr id="14" name="Graphic 38">
              <a:extLst>
                <a:ext uri="{FF2B5EF4-FFF2-40B4-BE49-F238E27FC236}">
                  <a16:creationId xmlns:a16="http://schemas.microsoft.com/office/drawing/2014/main" id="{4222534B-F053-5462-531C-84FEA4230FA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pPr algn="ctr"/>
              <a:endParaRPr lang="en-ID"/>
            </a:p>
          </p:txBody>
        </p:sp>
        <p:sp>
          <p:nvSpPr>
            <p:cNvPr id="15" name="Graphic 38">
              <a:extLst>
                <a:ext uri="{FF2B5EF4-FFF2-40B4-BE49-F238E27FC236}">
                  <a16:creationId xmlns:a16="http://schemas.microsoft.com/office/drawing/2014/main" id="{60B266C2-2894-0D4C-B379-F50C3E2550E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pPr algn="ctr"/>
              <a:endParaRPr lang="en-ID"/>
            </a:p>
          </p:txBody>
        </p:sp>
        <p:sp>
          <p:nvSpPr>
            <p:cNvPr id="16" name="Graphic 38">
              <a:extLst>
                <a:ext uri="{FF2B5EF4-FFF2-40B4-BE49-F238E27FC236}">
                  <a16:creationId xmlns:a16="http://schemas.microsoft.com/office/drawing/2014/main" id="{9706E950-255D-F883-2DB0-ADCA990F7DF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pPr algn="ctr"/>
              <a:endParaRPr lang="en-ID"/>
            </a:p>
          </p:txBody>
        </p:sp>
        <p:sp>
          <p:nvSpPr>
            <p:cNvPr id="17" name="Graphic 38">
              <a:extLst>
                <a:ext uri="{FF2B5EF4-FFF2-40B4-BE49-F238E27FC236}">
                  <a16:creationId xmlns:a16="http://schemas.microsoft.com/office/drawing/2014/main" id="{1B8EBE2A-51C5-1B33-3E05-0DAF88176B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pPr algn="ctr"/>
              <a:endParaRPr lang="en-ID"/>
            </a:p>
          </p:txBody>
        </p:sp>
        <p:sp>
          <p:nvSpPr>
            <p:cNvPr id="18" name="Graphic 38">
              <a:extLst>
                <a:ext uri="{FF2B5EF4-FFF2-40B4-BE49-F238E27FC236}">
                  <a16:creationId xmlns:a16="http://schemas.microsoft.com/office/drawing/2014/main" id="{3F31E2D7-EB48-E264-DB6F-9B1D6F02381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pPr algn="ctr"/>
              <a:endParaRPr lang="en-ID"/>
            </a:p>
          </p:txBody>
        </p:sp>
      </p:grpSp>
      <p:sp>
        <p:nvSpPr>
          <p:cNvPr id="44" name="Graphic 38">
            <a:extLst>
              <a:ext uri="{FF2B5EF4-FFF2-40B4-BE49-F238E27FC236}">
                <a16:creationId xmlns:a16="http://schemas.microsoft.com/office/drawing/2014/main" id="{FD49C1A5-DB0C-040D-55DD-07D8AD6FFFB2}"/>
              </a:ext>
            </a:extLst>
          </p:cNvPr>
          <p:cNvSpPr/>
          <p:nvPr/>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pPr algn="ctr"/>
            <a:endParaRPr lang="en-ID"/>
          </a:p>
        </p:txBody>
      </p:sp>
      <p:sp>
        <p:nvSpPr>
          <p:cNvPr id="58" name="Graphic 38">
            <a:extLst>
              <a:ext uri="{FF2B5EF4-FFF2-40B4-BE49-F238E27FC236}">
                <a16:creationId xmlns:a16="http://schemas.microsoft.com/office/drawing/2014/main" id="{F208E593-6718-0047-28B6-C7B3E092747F}"/>
              </a:ext>
            </a:extLst>
          </p:cNvPr>
          <p:cNvSpPr/>
          <p:nvPr/>
        </p:nvSpPr>
        <p:spPr>
          <a:xfrm>
            <a:off x="1142064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pPr algn="ctr"/>
            <a:endParaRPr lang="en-ID"/>
          </a:p>
        </p:txBody>
      </p:sp>
      <p:grpSp>
        <p:nvGrpSpPr>
          <p:cNvPr id="22" name="Graphic 38">
            <a:extLst>
              <a:ext uri="{FF2B5EF4-FFF2-40B4-BE49-F238E27FC236}">
                <a16:creationId xmlns:a16="http://schemas.microsoft.com/office/drawing/2014/main" id="{0F82CBE2-5F0E-D149-2481-8578BE045083}"/>
              </a:ext>
            </a:extLst>
          </p:cNvPr>
          <p:cNvGrpSpPr/>
          <p:nvPr/>
        </p:nvGrpSpPr>
        <p:grpSpPr>
          <a:xfrm>
            <a:off x="3656302" y="4639452"/>
            <a:ext cx="526233" cy="534913"/>
            <a:chOff x="3867783" y="1582991"/>
            <a:chExt cx="526233" cy="534913"/>
          </a:xfrm>
          <a:solidFill>
            <a:schemeClr val="accent4"/>
          </a:solidFill>
        </p:grpSpPr>
        <p:sp>
          <p:nvSpPr>
            <p:cNvPr id="24" name="Graphic 38">
              <a:extLst>
                <a:ext uri="{FF2B5EF4-FFF2-40B4-BE49-F238E27FC236}">
                  <a16:creationId xmlns:a16="http://schemas.microsoft.com/office/drawing/2014/main" id="{88C8D82B-41E6-DD60-F198-A051060E5AE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pPr algn="ctr"/>
              <a:endParaRPr lang="en-ID"/>
            </a:p>
          </p:txBody>
        </p:sp>
        <p:sp>
          <p:nvSpPr>
            <p:cNvPr id="25" name="Graphic 38">
              <a:extLst>
                <a:ext uri="{FF2B5EF4-FFF2-40B4-BE49-F238E27FC236}">
                  <a16:creationId xmlns:a16="http://schemas.microsoft.com/office/drawing/2014/main" id="{8A7DEC1D-4F91-5613-5160-2D3768C46E2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pPr algn="ctr"/>
              <a:endParaRPr lang="en-ID"/>
            </a:p>
          </p:txBody>
        </p:sp>
        <p:sp>
          <p:nvSpPr>
            <p:cNvPr id="26" name="Graphic 38">
              <a:extLst>
                <a:ext uri="{FF2B5EF4-FFF2-40B4-BE49-F238E27FC236}">
                  <a16:creationId xmlns:a16="http://schemas.microsoft.com/office/drawing/2014/main" id="{05052DBE-3153-9984-0761-2B6B6F5E7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pPr algn="ctr"/>
              <a:endParaRPr lang="en-ID"/>
            </a:p>
          </p:txBody>
        </p:sp>
        <p:sp>
          <p:nvSpPr>
            <p:cNvPr id="27" name="Graphic 38">
              <a:extLst>
                <a:ext uri="{FF2B5EF4-FFF2-40B4-BE49-F238E27FC236}">
                  <a16:creationId xmlns:a16="http://schemas.microsoft.com/office/drawing/2014/main" id="{1BD48302-9EFD-DDDE-D961-4FBB3F9272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pPr algn="ctr"/>
              <a:endParaRPr lang="en-ID"/>
            </a:p>
          </p:txBody>
        </p:sp>
        <p:sp>
          <p:nvSpPr>
            <p:cNvPr id="28" name="Graphic 38">
              <a:extLst>
                <a:ext uri="{FF2B5EF4-FFF2-40B4-BE49-F238E27FC236}">
                  <a16:creationId xmlns:a16="http://schemas.microsoft.com/office/drawing/2014/main" id="{71884629-0114-E92D-0EBD-EA36D13604D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pPr algn="ctr"/>
              <a:endParaRPr lang="en-ID"/>
            </a:p>
          </p:txBody>
        </p:sp>
        <p:sp>
          <p:nvSpPr>
            <p:cNvPr id="30" name="Graphic 38">
              <a:extLst>
                <a:ext uri="{FF2B5EF4-FFF2-40B4-BE49-F238E27FC236}">
                  <a16:creationId xmlns:a16="http://schemas.microsoft.com/office/drawing/2014/main" id="{3A0E7FF3-BAC1-187B-AAB2-AA8925DC7B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pPr algn="ctr"/>
              <a:endParaRPr lang="en-ID"/>
            </a:p>
          </p:txBody>
        </p:sp>
        <p:sp>
          <p:nvSpPr>
            <p:cNvPr id="36" name="Graphic 38">
              <a:extLst>
                <a:ext uri="{FF2B5EF4-FFF2-40B4-BE49-F238E27FC236}">
                  <a16:creationId xmlns:a16="http://schemas.microsoft.com/office/drawing/2014/main" id="{F01AE349-2DD5-907D-1272-C13F04EF21C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pPr algn="ctr"/>
              <a:endParaRPr lang="en-ID"/>
            </a:p>
          </p:txBody>
        </p:sp>
        <p:sp>
          <p:nvSpPr>
            <p:cNvPr id="37" name="Graphic 38">
              <a:extLst>
                <a:ext uri="{FF2B5EF4-FFF2-40B4-BE49-F238E27FC236}">
                  <a16:creationId xmlns:a16="http://schemas.microsoft.com/office/drawing/2014/main" id="{C35331BD-B9E9-3087-DEB0-317F4707C6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pPr algn="ctr"/>
              <a:endParaRPr lang="en-ID"/>
            </a:p>
          </p:txBody>
        </p:sp>
        <p:sp>
          <p:nvSpPr>
            <p:cNvPr id="38" name="Graphic 38">
              <a:extLst>
                <a:ext uri="{FF2B5EF4-FFF2-40B4-BE49-F238E27FC236}">
                  <a16:creationId xmlns:a16="http://schemas.microsoft.com/office/drawing/2014/main" id="{BC15E9A7-A5BE-0733-1224-1D24E47D6A4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pPr algn="ctr"/>
              <a:endParaRPr lang="en-ID"/>
            </a:p>
          </p:txBody>
        </p:sp>
      </p:grpSp>
      <p:sp>
        <p:nvSpPr>
          <p:cNvPr id="61" name="Graphic 38">
            <a:extLst>
              <a:ext uri="{FF2B5EF4-FFF2-40B4-BE49-F238E27FC236}">
                <a16:creationId xmlns:a16="http://schemas.microsoft.com/office/drawing/2014/main" id="{EA26B1BA-D7D8-7558-FD3F-C7860A6C420E}"/>
              </a:ext>
            </a:extLst>
          </p:cNvPr>
          <p:cNvSpPr/>
          <p:nvPr/>
        </p:nvSpPr>
        <p:spPr>
          <a:xfrm>
            <a:off x="4566218" y="3565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pPr algn="ctr"/>
            <a:endParaRPr lang="en-ID"/>
          </a:p>
        </p:txBody>
      </p:sp>
      <p:grpSp>
        <p:nvGrpSpPr>
          <p:cNvPr id="67" name="Graphic 38">
            <a:extLst>
              <a:ext uri="{FF2B5EF4-FFF2-40B4-BE49-F238E27FC236}">
                <a16:creationId xmlns:a16="http://schemas.microsoft.com/office/drawing/2014/main" id="{A50E10D9-EB69-60CE-60B4-15D32910E124}"/>
              </a:ext>
            </a:extLst>
          </p:cNvPr>
          <p:cNvGrpSpPr/>
          <p:nvPr/>
        </p:nvGrpSpPr>
        <p:grpSpPr>
          <a:xfrm flipH="1">
            <a:off x="332393" y="1117673"/>
            <a:ext cx="2516265" cy="1395809"/>
            <a:chOff x="6495821" y="1090764"/>
            <a:chExt cx="1407277" cy="780637"/>
          </a:xfrm>
        </p:grpSpPr>
        <p:sp>
          <p:nvSpPr>
            <p:cNvPr id="68" name="Graphic 38">
              <a:extLst>
                <a:ext uri="{FF2B5EF4-FFF2-40B4-BE49-F238E27FC236}">
                  <a16:creationId xmlns:a16="http://schemas.microsoft.com/office/drawing/2014/main" id="{F1B3EABB-54A0-25E3-44ED-0F877DA725DC}"/>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pPr algn="ctr"/>
              <a:endParaRPr lang="en-ID"/>
            </a:p>
          </p:txBody>
        </p:sp>
        <p:sp>
          <p:nvSpPr>
            <p:cNvPr id="69" name="Graphic 38">
              <a:extLst>
                <a:ext uri="{FF2B5EF4-FFF2-40B4-BE49-F238E27FC236}">
                  <a16:creationId xmlns:a16="http://schemas.microsoft.com/office/drawing/2014/main" id="{FC74222A-3CE5-5FCE-A7BC-3A2D344EBEE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pPr algn="ctr"/>
              <a:endParaRPr lang="en-ID"/>
            </a:p>
          </p:txBody>
        </p:sp>
        <p:sp>
          <p:nvSpPr>
            <p:cNvPr id="70" name="Graphic 38">
              <a:extLst>
                <a:ext uri="{FF2B5EF4-FFF2-40B4-BE49-F238E27FC236}">
                  <a16:creationId xmlns:a16="http://schemas.microsoft.com/office/drawing/2014/main" id="{68161E0E-95ED-9FF1-A789-729D84C7F06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pPr algn="ctr"/>
              <a:endParaRPr lang="en-ID"/>
            </a:p>
          </p:txBody>
        </p:sp>
        <p:sp>
          <p:nvSpPr>
            <p:cNvPr id="71" name="Graphic 38">
              <a:extLst>
                <a:ext uri="{FF2B5EF4-FFF2-40B4-BE49-F238E27FC236}">
                  <a16:creationId xmlns:a16="http://schemas.microsoft.com/office/drawing/2014/main" id="{D1675D09-A20D-864F-48CA-B4B4C3CE6A3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pPr algn="ctr"/>
              <a:endParaRPr lang="en-ID"/>
            </a:p>
          </p:txBody>
        </p:sp>
        <p:sp>
          <p:nvSpPr>
            <p:cNvPr id="72" name="Graphic 38">
              <a:extLst>
                <a:ext uri="{FF2B5EF4-FFF2-40B4-BE49-F238E27FC236}">
                  <a16:creationId xmlns:a16="http://schemas.microsoft.com/office/drawing/2014/main" id="{DC989480-F04A-360E-1604-D9DCC2573BE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pPr algn="ctr"/>
              <a:endParaRPr lang="en-ID"/>
            </a:p>
          </p:txBody>
        </p:sp>
      </p:grpSp>
      <p:grpSp>
        <p:nvGrpSpPr>
          <p:cNvPr id="77" name="Group 76">
            <a:extLst>
              <a:ext uri="{FF2B5EF4-FFF2-40B4-BE49-F238E27FC236}">
                <a16:creationId xmlns:a16="http://schemas.microsoft.com/office/drawing/2014/main" id="{EA89DA4E-5ABF-AC63-80BB-5CCF857C043E}"/>
              </a:ext>
            </a:extLst>
          </p:cNvPr>
          <p:cNvGrpSpPr/>
          <p:nvPr/>
        </p:nvGrpSpPr>
        <p:grpSpPr>
          <a:xfrm>
            <a:off x="89451" y="6329098"/>
            <a:ext cx="2860654" cy="433629"/>
            <a:chOff x="6288775" y="3899192"/>
            <a:chExt cx="3101560" cy="467970"/>
          </a:xfrm>
          <a:effectLst/>
        </p:grpSpPr>
        <p:sp>
          <p:nvSpPr>
            <p:cNvPr id="78" name="Rectangle: Rounded Corners 25">
              <a:extLst>
                <a:ext uri="{FF2B5EF4-FFF2-40B4-BE49-F238E27FC236}">
                  <a16:creationId xmlns:a16="http://schemas.microsoft.com/office/drawing/2014/main" id="{B9594BFE-9CCC-7039-A5A1-26A46D6DBFEB}"/>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9" name="TextBox 78">
              <a:extLst>
                <a:ext uri="{FF2B5EF4-FFF2-40B4-BE49-F238E27FC236}">
                  <a16:creationId xmlns:a16="http://schemas.microsoft.com/office/drawing/2014/main" id="{4AC2F724-B639-7F57-64F2-C1D6E6CFA68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9" name="Freeform 12">
            <a:extLst>
              <a:ext uri="{FF2B5EF4-FFF2-40B4-BE49-F238E27FC236}">
                <a16:creationId xmlns:a16="http://schemas.microsoft.com/office/drawing/2014/main" id="{96B9BAEE-F7DE-AA1C-B965-0EEC9DA00415}"/>
              </a:ext>
            </a:extLst>
          </p:cNvPr>
          <p:cNvSpPr/>
          <p:nvPr/>
        </p:nvSpPr>
        <p:spPr>
          <a:xfrm>
            <a:off x="271654" y="250047"/>
            <a:ext cx="2950064" cy="433628"/>
          </a:xfrm>
          <a:custGeom>
            <a:avLst/>
            <a:gdLst/>
            <a:ahLst/>
            <a:cxnLst/>
            <a:rect l="l" t="t" r="r" b="b"/>
            <a:pathLst>
              <a:path w="7353300" h="1009650">
                <a:moveTo>
                  <a:pt x="0" y="0"/>
                </a:moveTo>
                <a:lnTo>
                  <a:pt x="7353300" y="0"/>
                </a:lnTo>
                <a:lnTo>
                  <a:pt x="7353300" y="1009650"/>
                </a:lnTo>
                <a:lnTo>
                  <a:pt x="0" y="1009650"/>
                </a:lnTo>
                <a:lnTo>
                  <a:pt x="0" y="0"/>
                </a:lnTo>
                <a:close/>
              </a:path>
            </a:pathLst>
          </a:custGeom>
          <a:blipFill>
            <a:blip r:embed="rId3"/>
            <a:stretch>
              <a:fillRect/>
            </a:stretch>
          </a:blipFill>
        </p:spPr>
      </p:sp>
    </p:spTree>
    <p:extLst>
      <p:ext uri="{BB962C8B-B14F-4D97-AF65-F5344CB8AC3E}">
        <p14:creationId xmlns:p14="http://schemas.microsoft.com/office/powerpoint/2010/main" val="1364405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EE159E0-4457-03DA-5655-9FCC06186F6D}"/>
              </a:ext>
            </a:extLst>
          </p:cNvPr>
          <p:cNvSpPr txBox="1"/>
          <p:nvPr/>
        </p:nvSpPr>
        <p:spPr>
          <a:xfrm>
            <a:off x="4044310" y="538594"/>
            <a:ext cx="4359010" cy="1015663"/>
          </a:xfrm>
          <a:prstGeom prst="rect">
            <a:avLst/>
          </a:prstGeom>
          <a:noFill/>
        </p:spPr>
        <p:txBody>
          <a:bodyPr wrap="square" rtlCol="0">
            <a:spAutoFit/>
          </a:bodyPr>
          <a:lstStyle/>
          <a:p>
            <a:r>
              <a:rPr lang="en-US" sz="6000" b="1" dirty="0">
                <a:solidFill>
                  <a:srgbClr val="EC5A29"/>
                </a:solidFill>
                <a:latin typeface="Poppins" pitchFamily="2" charset="77"/>
                <a:cs typeface="Poppins SemiBold" panose="00000700000000000000" pitchFamily="2" charset="0"/>
              </a:rPr>
              <a:t>Check Out</a:t>
            </a:r>
            <a:endParaRPr lang="en-GB" sz="6000" b="1" dirty="0">
              <a:solidFill>
                <a:srgbClr val="EC5A29"/>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2127533" y="1449388"/>
            <a:ext cx="7936934" cy="430887"/>
          </a:xfrm>
          <a:prstGeom prst="rect">
            <a:avLst/>
          </a:prstGeom>
        </p:spPr>
        <p:txBody>
          <a:bodyPr wrap="square" lIns="0" tIns="0" rIns="0" bIns="0" rtlCol="0" anchor="t">
            <a:spAutoFit/>
          </a:bodyPr>
          <a:lstStyle/>
          <a:p>
            <a:pPr algn="ctr"/>
            <a:r>
              <a:rPr lang="en-US" sz="28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793310" y="155249"/>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11276742" y="603596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4" name="Group 13">
            <a:extLst>
              <a:ext uri="{FF2B5EF4-FFF2-40B4-BE49-F238E27FC236}">
                <a16:creationId xmlns:a16="http://schemas.microsoft.com/office/drawing/2014/main" id="{4F41E790-9D07-8443-AA37-51AE8A5B1627}"/>
              </a:ext>
            </a:extLst>
          </p:cNvPr>
          <p:cNvGrpSpPr/>
          <p:nvPr/>
        </p:nvGrpSpPr>
        <p:grpSpPr>
          <a:xfrm>
            <a:off x="89451" y="6329098"/>
            <a:ext cx="2860654" cy="433629"/>
            <a:chOff x="6288775" y="3899192"/>
            <a:chExt cx="3101560" cy="467970"/>
          </a:xfrm>
          <a:effectLst/>
        </p:grpSpPr>
        <p:sp>
          <p:nvSpPr>
            <p:cNvPr id="15" name="Rectangle: Rounded Corners 25">
              <a:extLst>
                <a:ext uri="{FF2B5EF4-FFF2-40B4-BE49-F238E27FC236}">
                  <a16:creationId xmlns:a16="http://schemas.microsoft.com/office/drawing/2014/main" id="{25DB4AFA-B812-01B4-6588-1B35332163F3}"/>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7" name="TextBox 16">
              <a:extLst>
                <a:ext uri="{FF2B5EF4-FFF2-40B4-BE49-F238E27FC236}">
                  <a16:creationId xmlns:a16="http://schemas.microsoft.com/office/drawing/2014/main" id="{AE9BCCE3-6685-2D75-2D69-DF5589CFF18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7" name="TextBox 8">
            <a:extLst>
              <a:ext uri="{FF2B5EF4-FFF2-40B4-BE49-F238E27FC236}">
                <a16:creationId xmlns:a16="http://schemas.microsoft.com/office/drawing/2014/main" id="{7D479121-7725-6892-D47B-27CAEB9ECCC9}"/>
              </a:ext>
            </a:extLst>
          </p:cNvPr>
          <p:cNvSpPr txBox="1"/>
          <p:nvPr/>
        </p:nvSpPr>
        <p:spPr>
          <a:xfrm>
            <a:off x="2299562" y="2342262"/>
            <a:ext cx="3489496" cy="3483646"/>
          </a:xfrm>
          <a:prstGeom prst="rect">
            <a:avLst/>
          </a:prstGeom>
        </p:spPr>
        <p:txBody>
          <a:bodyPr wrap="square" lIns="0" tIns="0" rIns="0" bIns="0" rtlCol="0" anchor="t">
            <a:spAutoFit/>
          </a:bodyPr>
          <a:lstStyle/>
          <a:p>
            <a:pPr>
              <a:lnSpc>
                <a:spcPts val="3860"/>
              </a:lnSpc>
            </a:pPr>
            <a:r>
              <a:rPr lang="en-US" sz="2800" b="1" dirty="0">
                <a:solidFill>
                  <a:srgbClr val="092074"/>
                </a:solidFill>
                <a:latin typeface="Poppins"/>
              </a:rPr>
              <a:t>Move your body</a:t>
            </a:r>
          </a:p>
          <a:p>
            <a:pPr>
              <a:lnSpc>
                <a:spcPts val="3860"/>
              </a:lnSpc>
            </a:pPr>
            <a:endParaRPr lang="en-US" sz="2800" b="1" dirty="0">
              <a:solidFill>
                <a:srgbClr val="939598"/>
              </a:solidFill>
              <a:latin typeface="Poppins"/>
            </a:endParaRPr>
          </a:p>
          <a:p>
            <a:pPr>
              <a:lnSpc>
                <a:spcPts val="3860"/>
              </a:lnSpc>
            </a:pPr>
            <a:r>
              <a:rPr lang="en-US" sz="2800" b="1" dirty="0">
                <a:solidFill>
                  <a:srgbClr val="3D8AF7"/>
                </a:solidFill>
                <a:latin typeface="Poppins"/>
              </a:rPr>
              <a:t>Draw</a:t>
            </a:r>
          </a:p>
          <a:p>
            <a:pPr>
              <a:lnSpc>
                <a:spcPts val="3860"/>
              </a:lnSpc>
            </a:pPr>
            <a:endParaRPr lang="en-US" sz="2800" b="1" dirty="0">
              <a:solidFill>
                <a:srgbClr val="939598"/>
              </a:solidFill>
              <a:latin typeface="Poppins"/>
            </a:endParaRPr>
          </a:p>
          <a:p>
            <a:pPr>
              <a:lnSpc>
                <a:spcPts val="3860"/>
              </a:lnSpc>
            </a:pPr>
            <a:r>
              <a:rPr lang="en-US" sz="2800" b="1" dirty="0">
                <a:solidFill>
                  <a:srgbClr val="69AE58"/>
                </a:solidFill>
                <a:latin typeface="Poppins"/>
              </a:rPr>
              <a:t>Sing</a:t>
            </a:r>
          </a:p>
          <a:p>
            <a:pPr>
              <a:lnSpc>
                <a:spcPts val="3860"/>
              </a:lnSpc>
            </a:pPr>
            <a:endParaRPr lang="en-US" sz="2800" b="1" dirty="0">
              <a:solidFill>
                <a:srgbClr val="939598"/>
              </a:solidFill>
              <a:latin typeface="Poppins"/>
            </a:endParaRPr>
          </a:p>
          <a:p>
            <a:pPr>
              <a:lnSpc>
                <a:spcPts val="3860"/>
              </a:lnSpc>
            </a:pPr>
            <a:r>
              <a:rPr lang="en-US" sz="2800" b="1" dirty="0">
                <a:solidFill>
                  <a:srgbClr val="3E8C4E"/>
                </a:solidFill>
                <a:latin typeface="Poppins"/>
              </a:rPr>
              <a:t>Drink water</a:t>
            </a:r>
          </a:p>
        </p:txBody>
      </p:sp>
      <p:sp>
        <p:nvSpPr>
          <p:cNvPr id="8" name="TextBox 8">
            <a:extLst>
              <a:ext uri="{FF2B5EF4-FFF2-40B4-BE49-F238E27FC236}">
                <a16:creationId xmlns:a16="http://schemas.microsoft.com/office/drawing/2014/main" id="{D19EFC55-B088-3302-BCB6-6589A0EFE3E6}"/>
              </a:ext>
            </a:extLst>
          </p:cNvPr>
          <p:cNvSpPr txBox="1"/>
          <p:nvPr/>
        </p:nvSpPr>
        <p:spPr>
          <a:xfrm>
            <a:off x="7508380" y="2342262"/>
            <a:ext cx="3489496" cy="3483646"/>
          </a:xfrm>
          <a:prstGeom prst="rect">
            <a:avLst/>
          </a:prstGeom>
        </p:spPr>
        <p:txBody>
          <a:bodyPr wrap="square" lIns="0" tIns="0" rIns="0" bIns="0" rtlCol="0" anchor="t">
            <a:spAutoFit/>
          </a:bodyPr>
          <a:lstStyle/>
          <a:p>
            <a:pPr>
              <a:lnSpc>
                <a:spcPts val="3860"/>
              </a:lnSpc>
            </a:pPr>
            <a:r>
              <a:rPr lang="en-US" sz="2800" b="1" dirty="0">
                <a:solidFill>
                  <a:srgbClr val="F9C00F"/>
                </a:solidFill>
                <a:latin typeface="Poppins"/>
              </a:rPr>
              <a:t>Meet friends</a:t>
            </a:r>
          </a:p>
          <a:p>
            <a:pPr>
              <a:lnSpc>
                <a:spcPts val="3860"/>
              </a:lnSpc>
            </a:pPr>
            <a:endParaRPr lang="en-US" sz="2800" b="1" dirty="0">
              <a:solidFill>
                <a:srgbClr val="939598"/>
              </a:solidFill>
              <a:latin typeface="Poppins"/>
            </a:endParaRPr>
          </a:p>
          <a:p>
            <a:pPr>
              <a:lnSpc>
                <a:spcPts val="3860"/>
              </a:lnSpc>
            </a:pPr>
            <a:r>
              <a:rPr lang="en-US" sz="2800" b="1" dirty="0">
                <a:solidFill>
                  <a:srgbClr val="EC5A29"/>
                </a:solidFill>
                <a:latin typeface="Poppins"/>
              </a:rPr>
              <a:t>Gratitude journal</a:t>
            </a:r>
          </a:p>
          <a:p>
            <a:pPr>
              <a:lnSpc>
                <a:spcPts val="3860"/>
              </a:lnSpc>
            </a:pPr>
            <a:endParaRPr lang="en-US" sz="2800" b="1" dirty="0">
              <a:solidFill>
                <a:srgbClr val="939598"/>
              </a:solidFill>
              <a:latin typeface="Poppins"/>
            </a:endParaRPr>
          </a:p>
          <a:p>
            <a:pPr>
              <a:lnSpc>
                <a:spcPts val="3860"/>
              </a:lnSpc>
            </a:pPr>
            <a:r>
              <a:rPr lang="en-US" sz="2800" b="1" dirty="0">
                <a:solidFill>
                  <a:srgbClr val="FF5D04"/>
                </a:solidFill>
                <a:latin typeface="Poppins"/>
              </a:rPr>
              <a:t>Meditate</a:t>
            </a:r>
          </a:p>
          <a:p>
            <a:pPr>
              <a:lnSpc>
                <a:spcPts val="3860"/>
              </a:lnSpc>
            </a:pPr>
            <a:endParaRPr lang="en-US" sz="2800" b="1" dirty="0">
              <a:solidFill>
                <a:srgbClr val="939598"/>
              </a:solidFill>
              <a:latin typeface="Poppins"/>
            </a:endParaRPr>
          </a:p>
          <a:p>
            <a:pPr>
              <a:lnSpc>
                <a:spcPts val="3860"/>
              </a:lnSpc>
            </a:pPr>
            <a:r>
              <a:rPr lang="en-US" sz="2800" b="1" dirty="0">
                <a:solidFill>
                  <a:srgbClr val="FF0000"/>
                </a:solidFill>
                <a:latin typeface="Poppins"/>
              </a:rPr>
              <a:t>Take breaks</a:t>
            </a:r>
          </a:p>
        </p:txBody>
      </p:sp>
      <p:pic>
        <p:nvPicPr>
          <p:cNvPr id="13" name="Graphic 12">
            <a:extLst>
              <a:ext uri="{FF2B5EF4-FFF2-40B4-BE49-F238E27FC236}">
                <a16:creationId xmlns:a16="http://schemas.microsoft.com/office/drawing/2014/main" id="{19E57C9D-6A26-3BF5-E0FA-740C8240B6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481" y="5192606"/>
            <a:ext cx="928441" cy="928441"/>
          </a:xfrm>
          <a:prstGeom prst="rect">
            <a:avLst/>
          </a:prstGeom>
        </p:spPr>
      </p:pic>
      <p:pic>
        <p:nvPicPr>
          <p:cNvPr id="18" name="Graphic 17">
            <a:extLst>
              <a:ext uri="{FF2B5EF4-FFF2-40B4-BE49-F238E27FC236}">
                <a16:creationId xmlns:a16="http://schemas.microsoft.com/office/drawing/2014/main" id="{5593FE96-A7DD-14DA-77BF-6853E17718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6301" y="3195295"/>
            <a:ext cx="928441" cy="928441"/>
          </a:xfrm>
          <a:prstGeom prst="rect">
            <a:avLst/>
          </a:prstGeom>
        </p:spPr>
      </p:pic>
      <p:pic>
        <p:nvPicPr>
          <p:cNvPr id="20" name="Graphic 19">
            <a:extLst>
              <a:ext uri="{FF2B5EF4-FFF2-40B4-BE49-F238E27FC236}">
                <a16:creationId xmlns:a16="http://schemas.microsoft.com/office/drawing/2014/main" id="{2118B4B1-B944-A239-1ABD-D24EDE258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5006" y="1947535"/>
            <a:ext cx="991308" cy="991308"/>
          </a:xfrm>
          <a:prstGeom prst="rect">
            <a:avLst/>
          </a:prstGeom>
        </p:spPr>
      </p:pic>
      <p:pic>
        <p:nvPicPr>
          <p:cNvPr id="22" name="Graphic 21">
            <a:extLst>
              <a:ext uri="{FF2B5EF4-FFF2-40B4-BE49-F238E27FC236}">
                <a16:creationId xmlns:a16="http://schemas.microsoft.com/office/drawing/2014/main" id="{24589C26-692F-9F96-8BA1-467FD2E6E0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02944" y="3045177"/>
            <a:ext cx="953370" cy="953370"/>
          </a:xfrm>
          <a:prstGeom prst="rect">
            <a:avLst/>
          </a:prstGeom>
        </p:spPr>
      </p:pic>
      <p:pic>
        <p:nvPicPr>
          <p:cNvPr id="24" name="Graphic 23">
            <a:extLst>
              <a:ext uri="{FF2B5EF4-FFF2-40B4-BE49-F238E27FC236}">
                <a16:creationId xmlns:a16="http://schemas.microsoft.com/office/drawing/2014/main" id="{010D2754-E138-7D66-81A3-603527E427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5965" y="4084085"/>
            <a:ext cx="953370" cy="953370"/>
          </a:xfrm>
          <a:prstGeom prst="rect">
            <a:avLst/>
          </a:prstGeom>
        </p:spPr>
      </p:pic>
      <p:pic>
        <p:nvPicPr>
          <p:cNvPr id="26" name="Graphic 25">
            <a:extLst>
              <a:ext uri="{FF2B5EF4-FFF2-40B4-BE49-F238E27FC236}">
                <a16:creationId xmlns:a16="http://schemas.microsoft.com/office/drawing/2014/main" id="{F7BBB680-6BC3-FCB1-71A3-6097855273C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2152" y="2071468"/>
            <a:ext cx="928441" cy="928441"/>
          </a:xfrm>
          <a:prstGeom prst="rect">
            <a:avLst/>
          </a:prstGeom>
        </p:spPr>
      </p:pic>
      <p:pic>
        <p:nvPicPr>
          <p:cNvPr id="28" name="Graphic 27">
            <a:extLst>
              <a:ext uri="{FF2B5EF4-FFF2-40B4-BE49-F238E27FC236}">
                <a16:creationId xmlns:a16="http://schemas.microsoft.com/office/drawing/2014/main" id="{BB1F0A08-A8AD-C5DB-E251-0C9040F4992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4271" y="4154970"/>
            <a:ext cx="952500" cy="952500"/>
          </a:xfrm>
          <a:prstGeom prst="rect">
            <a:avLst/>
          </a:prstGeom>
        </p:spPr>
      </p:pic>
      <p:pic>
        <p:nvPicPr>
          <p:cNvPr id="30" name="Graphic 29">
            <a:extLst>
              <a:ext uri="{FF2B5EF4-FFF2-40B4-BE49-F238E27FC236}">
                <a16:creationId xmlns:a16="http://schemas.microsoft.com/office/drawing/2014/main" id="{B328317E-B563-2580-16DD-D6C369EA301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45416" y="5122993"/>
            <a:ext cx="928441" cy="928441"/>
          </a:xfrm>
          <a:prstGeom prst="rect">
            <a:avLst/>
          </a:prstGeom>
        </p:spPr>
      </p:pic>
    </p:spTree>
    <p:extLst>
      <p:ext uri="{BB962C8B-B14F-4D97-AF65-F5344CB8AC3E}">
        <p14:creationId xmlns:p14="http://schemas.microsoft.com/office/powerpoint/2010/main" val="100151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b="1"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b="1"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2170" y="5610070"/>
            <a:ext cx="1114599" cy="1114599"/>
          </a:xfrm>
          <a:prstGeom prst="rect">
            <a:avLst/>
          </a:prstGeom>
        </p:spPr>
      </p:pic>
      <p:grpSp>
        <p:nvGrpSpPr>
          <p:cNvPr id="2" name="Group 1">
            <a:extLst>
              <a:ext uri="{FF2B5EF4-FFF2-40B4-BE49-F238E27FC236}">
                <a16:creationId xmlns:a16="http://schemas.microsoft.com/office/drawing/2014/main" id="{4A2DD0EB-8F3F-CD06-8853-EC78489F7DA7}"/>
              </a:ext>
            </a:extLst>
          </p:cNvPr>
          <p:cNvGrpSpPr/>
          <p:nvPr/>
        </p:nvGrpSpPr>
        <p:grpSpPr>
          <a:xfrm>
            <a:off x="89451" y="6329098"/>
            <a:ext cx="2860654" cy="433629"/>
            <a:chOff x="6288775" y="3899192"/>
            <a:chExt cx="3101560" cy="467970"/>
          </a:xfrm>
          <a:effectLst/>
        </p:grpSpPr>
        <p:sp>
          <p:nvSpPr>
            <p:cNvPr id="3" name="Rectangle: Rounded Corners 25">
              <a:extLst>
                <a:ext uri="{FF2B5EF4-FFF2-40B4-BE49-F238E27FC236}">
                  <a16:creationId xmlns:a16="http://schemas.microsoft.com/office/drawing/2014/main" id="{6D5F9680-258F-8EA3-4CB8-9DDFDE456AAF}"/>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 name="TextBox 3">
              <a:extLst>
                <a:ext uri="{FF2B5EF4-FFF2-40B4-BE49-F238E27FC236}">
                  <a16:creationId xmlns:a16="http://schemas.microsoft.com/office/drawing/2014/main" id="{3D41B520-8E1B-BF62-F9EA-97584DBEAAD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EB3323"/>
                </a:solidFill>
                <a:latin typeface="Poppins" pitchFamily="2" charset="77"/>
                <a:cs typeface="Poppins SemiBold" panose="00000700000000000000" pitchFamily="2" charset="0"/>
              </a:rPr>
              <a:t>Would You Rather</a:t>
            </a:r>
            <a:endParaRPr lang="en-GB" sz="6000" b="1" dirty="0">
              <a:solidFill>
                <a:srgbClr val="EB3323"/>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428282" y="5457276"/>
            <a:ext cx="3098875" cy="600164"/>
          </a:xfrm>
          <a:prstGeom prst="rect">
            <a:avLst/>
          </a:prstGeom>
        </p:spPr>
        <p:txBody>
          <a:bodyPr wrap="square">
            <a:spAutoFit/>
          </a:bodyPr>
          <a:lstStyle/>
          <a:p>
            <a:pPr algn="ctr">
              <a:lnSpc>
                <a:spcPct val="150000"/>
              </a:lnSpc>
            </a:pPr>
            <a:r>
              <a:rPr lang="en-US" sz="2400" b="1" dirty="0">
                <a:solidFill>
                  <a:srgbClr val="EB3323"/>
                </a:solidFill>
                <a:latin typeface="Poppins" pitchFamily="2" charset="77"/>
                <a:ea typeface="Open Sans" panose="020B0606030504020204" pitchFamily="34" charset="0"/>
                <a:cs typeface="Poppins" pitchFamily="2" charset="77"/>
              </a:rPr>
              <a:t>Meet a superhero</a:t>
            </a:r>
          </a:p>
        </p:txBody>
      </p:sp>
      <p:sp>
        <p:nvSpPr>
          <p:cNvPr id="20" name="Rectangle 19">
            <a:extLst>
              <a:ext uri="{FF2B5EF4-FFF2-40B4-BE49-F238E27FC236}">
                <a16:creationId xmlns:a16="http://schemas.microsoft.com/office/drawing/2014/main" id="{5E6B0319-CF8C-73D9-318B-9A9499BECE4F}"/>
              </a:ext>
            </a:extLst>
          </p:cNvPr>
          <p:cNvSpPr/>
          <p:nvPr/>
        </p:nvSpPr>
        <p:spPr>
          <a:xfrm>
            <a:off x="7036923" y="5422986"/>
            <a:ext cx="3989113" cy="600164"/>
          </a:xfrm>
          <a:prstGeom prst="rect">
            <a:avLst/>
          </a:prstGeom>
        </p:spPr>
        <p:txBody>
          <a:bodyPr wrap="square">
            <a:spAutoFit/>
          </a:bodyPr>
          <a:lstStyle/>
          <a:p>
            <a:pPr algn="ctr">
              <a:lnSpc>
                <a:spcPct val="150000"/>
              </a:lnSpc>
            </a:pPr>
            <a:r>
              <a:rPr lang="en-US" sz="2400" b="1" dirty="0">
                <a:solidFill>
                  <a:srgbClr val="EB3323"/>
                </a:solidFill>
                <a:latin typeface="Poppins" pitchFamily="2" charset="77"/>
                <a:ea typeface="Open Sans" panose="020B0606030504020204" pitchFamily="34" charset="0"/>
                <a:cs typeface="Poppins" pitchFamily="2" charset="77"/>
              </a:rPr>
              <a:t>Meet a historical figure</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2003" y="-26294"/>
            <a:ext cx="1254436" cy="1254436"/>
          </a:xfrm>
          <a:prstGeom prst="rect">
            <a:avLst/>
          </a:prstGeom>
        </p:spPr>
      </p:pic>
      <p:grpSp>
        <p:nvGrpSpPr>
          <p:cNvPr id="86" name="Graphic 38">
            <a:extLst>
              <a:ext uri="{FF2B5EF4-FFF2-40B4-BE49-F238E27FC236}">
                <a16:creationId xmlns:a16="http://schemas.microsoft.com/office/drawing/2014/main" id="{AF5EE4C2-E388-2A45-34C3-1C6C23DB1C9E}"/>
              </a:ext>
            </a:extLst>
          </p:cNvPr>
          <p:cNvGrpSpPr/>
          <p:nvPr/>
        </p:nvGrpSpPr>
        <p:grpSpPr>
          <a:xfrm>
            <a:off x="5874795" y="168161"/>
            <a:ext cx="526233" cy="534913"/>
            <a:chOff x="3867783" y="1582991"/>
            <a:chExt cx="526233" cy="534913"/>
          </a:xfrm>
          <a:solidFill>
            <a:schemeClr val="accent4"/>
          </a:solidFill>
        </p:grpSpPr>
        <p:sp>
          <p:nvSpPr>
            <p:cNvPr id="87" name="Graphic 38">
              <a:extLst>
                <a:ext uri="{FF2B5EF4-FFF2-40B4-BE49-F238E27FC236}">
                  <a16:creationId xmlns:a16="http://schemas.microsoft.com/office/drawing/2014/main" id="{04B710A2-7FD9-A98E-EBCF-49DAE256A50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CFFADA11-9C3F-C013-59D1-BA541CE80DD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D32C51BB-C311-795C-65A7-633D93CE889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01891DB0-DE86-C4E5-220F-5DA80E44C5E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A0C2A7A6-5EBE-2E5B-DA4A-D6488490A96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2" name="Graphic 38">
              <a:extLst>
                <a:ext uri="{FF2B5EF4-FFF2-40B4-BE49-F238E27FC236}">
                  <a16:creationId xmlns:a16="http://schemas.microsoft.com/office/drawing/2014/main" id="{0F19265E-C628-3E9D-92EF-6E124D8CA0F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E493EFFE-CDDB-AC56-F73B-5DCEA6391CE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27A318A4-13B6-AD8A-AD7C-38C40C431D8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5" name="Graphic 38">
              <a:extLst>
                <a:ext uri="{FF2B5EF4-FFF2-40B4-BE49-F238E27FC236}">
                  <a16:creationId xmlns:a16="http://schemas.microsoft.com/office/drawing/2014/main" id="{3F0B6C2C-F5B3-01C0-31F8-E65FAC7964D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96" name="Graphic 38">
            <a:extLst>
              <a:ext uri="{FF2B5EF4-FFF2-40B4-BE49-F238E27FC236}">
                <a16:creationId xmlns:a16="http://schemas.microsoft.com/office/drawing/2014/main" id="{B4C55A03-36A0-37B0-E297-4816F96B7CD5}"/>
              </a:ext>
            </a:extLst>
          </p:cNvPr>
          <p:cNvGrpSpPr/>
          <p:nvPr/>
        </p:nvGrpSpPr>
        <p:grpSpPr>
          <a:xfrm>
            <a:off x="5221040" y="2830165"/>
            <a:ext cx="1407277" cy="780637"/>
            <a:chOff x="6495821" y="1090764"/>
            <a:chExt cx="1407277" cy="780637"/>
          </a:xfrm>
        </p:grpSpPr>
        <p:sp>
          <p:nvSpPr>
            <p:cNvPr id="97" name="Graphic 38">
              <a:extLst>
                <a:ext uri="{FF2B5EF4-FFF2-40B4-BE49-F238E27FC236}">
                  <a16:creationId xmlns:a16="http://schemas.microsoft.com/office/drawing/2014/main" id="{C9F8459A-D7B0-7B56-5AD3-29F602886C82}"/>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98" name="Graphic 38">
              <a:extLst>
                <a:ext uri="{FF2B5EF4-FFF2-40B4-BE49-F238E27FC236}">
                  <a16:creationId xmlns:a16="http://schemas.microsoft.com/office/drawing/2014/main" id="{4768641A-13D2-D312-61C4-B58CF929F95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99" name="Graphic 38">
              <a:extLst>
                <a:ext uri="{FF2B5EF4-FFF2-40B4-BE49-F238E27FC236}">
                  <a16:creationId xmlns:a16="http://schemas.microsoft.com/office/drawing/2014/main" id="{7D4598B5-2DBF-485D-52DC-A83C32CD2FC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00" name="Graphic 38">
              <a:extLst>
                <a:ext uri="{FF2B5EF4-FFF2-40B4-BE49-F238E27FC236}">
                  <a16:creationId xmlns:a16="http://schemas.microsoft.com/office/drawing/2014/main" id="{A386627F-C3EA-6CC9-9BA9-3DFBCA8FAD1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CABC9572-FB07-CDAE-0092-B91CBFDC877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02" name="Graphic 38">
            <a:extLst>
              <a:ext uri="{FF2B5EF4-FFF2-40B4-BE49-F238E27FC236}">
                <a16:creationId xmlns:a16="http://schemas.microsoft.com/office/drawing/2014/main" id="{424B5DEB-D2CA-CB3B-DD18-D3461F83C63D}"/>
              </a:ext>
            </a:extLst>
          </p:cNvPr>
          <p:cNvSpPr/>
          <p:nvPr/>
        </p:nvSpPr>
        <p:spPr>
          <a:xfrm>
            <a:off x="541573" y="554336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E88F8"/>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84C865FC-25E6-39D5-17CC-8C662318F86D}"/>
              </a:ext>
            </a:extLst>
          </p:cNvPr>
          <p:cNvSpPr/>
          <p:nvPr/>
        </p:nvSpPr>
        <p:spPr>
          <a:xfrm>
            <a:off x="5830191" y="466456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DC9809AF-4A8B-E693-94CA-4E7986E186A2}"/>
              </a:ext>
            </a:extLst>
          </p:cNvPr>
          <p:cNvSpPr/>
          <p:nvPr/>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15" name="Graphic 38">
            <a:extLst>
              <a:ext uri="{FF2B5EF4-FFF2-40B4-BE49-F238E27FC236}">
                <a16:creationId xmlns:a16="http://schemas.microsoft.com/office/drawing/2014/main" id="{0CF7C3BC-E115-C61B-0D97-02F311E83C59}"/>
              </a:ext>
            </a:extLst>
          </p:cNvPr>
          <p:cNvGrpSpPr/>
          <p:nvPr/>
        </p:nvGrpSpPr>
        <p:grpSpPr>
          <a:xfrm>
            <a:off x="625922" y="3540699"/>
            <a:ext cx="336664" cy="336745"/>
            <a:chOff x="9342265" y="2571740"/>
            <a:chExt cx="336664" cy="336745"/>
          </a:xfrm>
        </p:grpSpPr>
        <p:sp>
          <p:nvSpPr>
            <p:cNvPr id="116" name="Graphic 38">
              <a:extLst>
                <a:ext uri="{FF2B5EF4-FFF2-40B4-BE49-F238E27FC236}">
                  <a16:creationId xmlns:a16="http://schemas.microsoft.com/office/drawing/2014/main" id="{08FC6B6B-4DE7-6A2F-CE19-661A70E6F0A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7" name="Graphic 38">
              <a:extLst>
                <a:ext uri="{FF2B5EF4-FFF2-40B4-BE49-F238E27FC236}">
                  <a16:creationId xmlns:a16="http://schemas.microsoft.com/office/drawing/2014/main" id="{6E7113BC-FDCC-B5E1-AA43-A489FB300F6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8" name="Graphic 38">
            <a:extLst>
              <a:ext uri="{FF2B5EF4-FFF2-40B4-BE49-F238E27FC236}">
                <a16:creationId xmlns:a16="http://schemas.microsoft.com/office/drawing/2014/main" id="{03EBA8C1-88C4-9E79-9F53-6C8978782868}"/>
              </a:ext>
            </a:extLst>
          </p:cNvPr>
          <p:cNvSpPr/>
          <p:nvPr/>
        </p:nvSpPr>
        <p:spPr>
          <a:xfrm>
            <a:off x="9031479" y="648421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20" name="Graphic 38">
            <a:extLst>
              <a:ext uri="{FF2B5EF4-FFF2-40B4-BE49-F238E27FC236}">
                <a16:creationId xmlns:a16="http://schemas.microsoft.com/office/drawing/2014/main" id="{93389831-0737-72D1-4B77-6CFBB5757242}"/>
              </a:ext>
            </a:extLst>
          </p:cNvPr>
          <p:cNvGrpSpPr/>
          <p:nvPr/>
        </p:nvGrpSpPr>
        <p:grpSpPr>
          <a:xfrm>
            <a:off x="10808000" y="3976654"/>
            <a:ext cx="641221" cy="534951"/>
            <a:chOff x="2853315" y="2121546"/>
            <a:chExt cx="641221" cy="534951"/>
          </a:xfrm>
          <a:solidFill>
            <a:schemeClr val="accent2"/>
          </a:solidFill>
        </p:grpSpPr>
        <p:sp>
          <p:nvSpPr>
            <p:cNvPr id="121" name="Graphic 38">
              <a:extLst>
                <a:ext uri="{FF2B5EF4-FFF2-40B4-BE49-F238E27FC236}">
                  <a16:creationId xmlns:a16="http://schemas.microsoft.com/office/drawing/2014/main" id="{75ED0EBE-C904-3683-A443-354FBDE0916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22" name="Graphic 38">
              <a:extLst>
                <a:ext uri="{FF2B5EF4-FFF2-40B4-BE49-F238E27FC236}">
                  <a16:creationId xmlns:a16="http://schemas.microsoft.com/office/drawing/2014/main" id="{6C8D4D12-2B91-ABDB-274A-59F7C674EEB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3" name="Graphic 38">
              <a:extLst>
                <a:ext uri="{FF2B5EF4-FFF2-40B4-BE49-F238E27FC236}">
                  <a16:creationId xmlns:a16="http://schemas.microsoft.com/office/drawing/2014/main" id="{F32EBE34-2053-2166-3B44-692997CF439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24" name="Graphic 38">
              <a:extLst>
                <a:ext uri="{FF2B5EF4-FFF2-40B4-BE49-F238E27FC236}">
                  <a16:creationId xmlns:a16="http://schemas.microsoft.com/office/drawing/2014/main" id="{54A015C8-CB3F-0110-2D0C-AD8D24080D1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25" name="Graphic 38">
              <a:extLst>
                <a:ext uri="{FF2B5EF4-FFF2-40B4-BE49-F238E27FC236}">
                  <a16:creationId xmlns:a16="http://schemas.microsoft.com/office/drawing/2014/main" id="{34CF0C0E-22BF-90CB-9DF5-2103D6AE0E5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26" name="Graphic 38">
              <a:extLst>
                <a:ext uri="{FF2B5EF4-FFF2-40B4-BE49-F238E27FC236}">
                  <a16:creationId xmlns:a16="http://schemas.microsoft.com/office/drawing/2014/main" id="{6D089947-2336-07EA-FF66-24140751424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27" name="Graphic 38">
              <a:extLst>
                <a:ext uri="{FF2B5EF4-FFF2-40B4-BE49-F238E27FC236}">
                  <a16:creationId xmlns:a16="http://schemas.microsoft.com/office/drawing/2014/main" id="{515FFB35-843D-AB3D-8F22-53D7680103B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28" name="Graphic 38">
              <a:extLst>
                <a:ext uri="{FF2B5EF4-FFF2-40B4-BE49-F238E27FC236}">
                  <a16:creationId xmlns:a16="http://schemas.microsoft.com/office/drawing/2014/main" id="{009F3676-A252-8B80-8DCC-538A978625A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29" name="Graphic 38">
              <a:extLst>
                <a:ext uri="{FF2B5EF4-FFF2-40B4-BE49-F238E27FC236}">
                  <a16:creationId xmlns:a16="http://schemas.microsoft.com/office/drawing/2014/main" id="{27FBE877-656F-5ACC-E3F6-A006D69A44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30" name="Graphic 38">
            <a:extLst>
              <a:ext uri="{FF2B5EF4-FFF2-40B4-BE49-F238E27FC236}">
                <a16:creationId xmlns:a16="http://schemas.microsoft.com/office/drawing/2014/main" id="{4BCBA16D-C74B-775F-05E8-E3DCB60EA909}"/>
              </a:ext>
            </a:extLst>
          </p:cNvPr>
          <p:cNvGrpSpPr/>
          <p:nvPr/>
        </p:nvGrpSpPr>
        <p:grpSpPr>
          <a:xfrm>
            <a:off x="11280889" y="5505711"/>
            <a:ext cx="336664" cy="336745"/>
            <a:chOff x="9342265" y="2571740"/>
            <a:chExt cx="336664" cy="336745"/>
          </a:xfrm>
        </p:grpSpPr>
        <p:sp>
          <p:nvSpPr>
            <p:cNvPr id="131" name="Graphic 38">
              <a:extLst>
                <a:ext uri="{FF2B5EF4-FFF2-40B4-BE49-F238E27FC236}">
                  <a16:creationId xmlns:a16="http://schemas.microsoft.com/office/drawing/2014/main" id="{262D5578-5B92-12F1-1984-C9FF81BE7F7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2" name="Graphic 38">
              <a:extLst>
                <a:ext uri="{FF2B5EF4-FFF2-40B4-BE49-F238E27FC236}">
                  <a16:creationId xmlns:a16="http://schemas.microsoft.com/office/drawing/2014/main" id="{72B27818-AAEE-C689-C0B1-FE0B5220452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34" name="Graphic 38">
            <a:extLst>
              <a:ext uri="{FF2B5EF4-FFF2-40B4-BE49-F238E27FC236}">
                <a16:creationId xmlns:a16="http://schemas.microsoft.com/office/drawing/2014/main" id="{91DF3DA9-5D54-EC08-FE71-7DEB7CA79195}"/>
              </a:ext>
            </a:extLst>
          </p:cNvPr>
          <p:cNvSpPr/>
          <p:nvPr/>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grpSp>
        <p:nvGrpSpPr>
          <p:cNvPr id="135" name="Graphic 2">
            <a:extLst>
              <a:ext uri="{FF2B5EF4-FFF2-40B4-BE49-F238E27FC236}">
                <a16:creationId xmlns:a16="http://schemas.microsoft.com/office/drawing/2014/main" id="{FAB5C9B1-E039-7C84-44E5-5C92942E440C}"/>
              </a:ext>
            </a:extLst>
          </p:cNvPr>
          <p:cNvGrpSpPr/>
          <p:nvPr/>
        </p:nvGrpSpPr>
        <p:grpSpPr>
          <a:xfrm>
            <a:off x="8923751" y="347804"/>
            <a:ext cx="2016898" cy="1456892"/>
            <a:chOff x="6087422" y="667429"/>
            <a:chExt cx="834385" cy="602712"/>
          </a:xfrm>
          <a:solidFill>
            <a:schemeClr val="bg1"/>
          </a:solidFill>
        </p:grpSpPr>
        <p:sp>
          <p:nvSpPr>
            <p:cNvPr id="136" name="Graphic 2">
              <a:extLst>
                <a:ext uri="{FF2B5EF4-FFF2-40B4-BE49-F238E27FC236}">
                  <a16:creationId xmlns:a16="http://schemas.microsoft.com/office/drawing/2014/main" id="{E921B2EE-4760-7853-D551-EEF39B06DAF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37" name="Graphic 2">
              <a:extLst>
                <a:ext uri="{FF2B5EF4-FFF2-40B4-BE49-F238E27FC236}">
                  <a16:creationId xmlns:a16="http://schemas.microsoft.com/office/drawing/2014/main" id="{E83851CA-9C4E-1152-1C44-6CBDBC6566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38" name="Graphic 2">
              <a:extLst>
                <a:ext uri="{FF2B5EF4-FFF2-40B4-BE49-F238E27FC236}">
                  <a16:creationId xmlns:a16="http://schemas.microsoft.com/office/drawing/2014/main" id="{13A0D64F-A96E-649E-738B-05AF35AB9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139" name="Graphic 2">
              <a:extLst>
                <a:ext uri="{FF2B5EF4-FFF2-40B4-BE49-F238E27FC236}">
                  <a16:creationId xmlns:a16="http://schemas.microsoft.com/office/drawing/2014/main" id="{3278A1DE-ECC9-995E-CE0E-C7999E600F6A}"/>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40" name="Group 139">
            <a:extLst>
              <a:ext uri="{FF2B5EF4-FFF2-40B4-BE49-F238E27FC236}">
                <a16:creationId xmlns:a16="http://schemas.microsoft.com/office/drawing/2014/main" id="{0CD8253B-8EE1-55DC-5A34-6E528D808F30}"/>
              </a:ext>
            </a:extLst>
          </p:cNvPr>
          <p:cNvGrpSpPr/>
          <p:nvPr/>
        </p:nvGrpSpPr>
        <p:grpSpPr>
          <a:xfrm>
            <a:off x="89451" y="6329098"/>
            <a:ext cx="2860654" cy="433629"/>
            <a:chOff x="6288775" y="3899192"/>
            <a:chExt cx="3101560" cy="467970"/>
          </a:xfrm>
          <a:effectLst/>
        </p:grpSpPr>
        <p:sp>
          <p:nvSpPr>
            <p:cNvPr id="141" name="Rectangle: Rounded Corners 25">
              <a:extLst>
                <a:ext uri="{FF2B5EF4-FFF2-40B4-BE49-F238E27FC236}">
                  <a16:creationId xmlns:a16="http://schemas.microsoft.com/office/drawing/2014/main" id="{78724C25-3E1A-560B-BD9D-612C4CCC9696}"/>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2" name="TextBox 141">
              <a:extLst>
                <a:ext uri="{FF2B5EF4-FFF2-40B4-BE49-F238E27FC236}">
                  <a16:creationId xmlns:a16="http://schemas.microsoft.com/office/drawing/2014/main" id="{10C6E8FC-9BB1-E43C-2202-185626FD40BC}"/>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3" name="Picture Placeholder 12">
            <a:extLst>
              <a:ext uri="{FF2B5EF4-FFF2-40B4-BE49-F238E27FC236}">
                <a16:creationId xmlns:a16="http://schemas.microsoft.com/office/drawing/2014/main" id="{34D699A2-7780-EFB3-4A62-695118055334}"/>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201" b="201"/>
          <a:stretch>
            <a:fillRect/>
          </a:stretch>
        </p:blipFill>
        <p:spPr/>
      </p:pic>
      <p:pic>
        <p:nvPicPr>
          <p:cNvPr id="11" name="Picture Placeholder 10">
            <a:extLst>
              <a:ext uri="{FF2B5EF4-FFF2-40B4-BE49-F238E27FC236}">
                <a16:creationId xmlns:a16="http://schemas.microsoft.com/office/drawing/2014/main" id="{4791B437-574B-8C7B-B5DD-4BF261025BFA}"/>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26" b="226"/>
          <a:stretch>
            <a:fillRect/>
          </a:stretch>
        </p:blipFill>
        <p:spPr/>
      </p:pic>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8078390" y="328758"/>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3843120" y="611925"/>
            <a:ext cx="4983480" cy="938719"/>
          </a:xfrm>
          <a:prstGeom prst="rect">
            <a:avLst/>
          </a:prstGeom>
          <a:noFill/>
        </p:spPr>
        <p:txBody>
          <a:bodyPr wrap="square" rtlCol="0">
            <a:spAutoFit/>
          </a:bodyPr>
          <a:lstStyle/>
          <a:p>
            <a:pPr algn="ctr">
              <a:tabLst>
                <a:tab pos="3025775" algn="l"/>
              </a:tabLst>
            </a:pPr>
            <a:r>
              <a:rPr lang="en-GB" sz="5500" b="1" dirty="0">
                <a:solidFill>
                  <a:srgbClr val="EC5A29"/>
                </a:solidFill>
                <a:latin typeface="Poppins" pitchFamily="2" charset="77"/>
              </a:rPr>
              <a:t>Goal Setting</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6027002" y="4382898"/>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391119" y="4019037"/>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grpSp>
        <p:nvGrpSpPr>
          <p:cNvPr id="48" name="Graphic 38">
            <a:extLst>
              <a:ext uri="{FF2B5EF4-FFF2-40B4-BE49-F238E27FC236}">
                <a16:creationId xmlns:a16="http://schemas.microsoft.com/office/drawing/2014/main" id="{492A0BCF-800C-1238-8683-E820009F2E57}"/>
              </a:ext>
            </a:extLst>
          </p:cNvPr>
          <p:cNvGrpSpPr/>
          <p:nvPr/>
        </p:nvGrpSpPr>
        <p:grpSpPr>
          <a:xfrm>
            <a:off x="1322024" y="2375360"/>
            <a:ext cx="526233" cy="534913"/>
            <a:chOff x="3867783" y="1582991"/>
            <a:chExt cx="526233" cy="534913"/>
          </a:xfrm>
          <a:solidFill>
            <a:srgbClr val="EB3323"/>
          </a:solidFill>
        </p:grpSpPr>
        <p:sp>
          <p:nvSpPr>
            <p:cNvPr id="49" name="Graphic 38">
              <a:extLst>
                <a:ext uri="{FF2B5EF4-FFF2-40B4-BE49-F238E27FC236}">
                  <a16:creationId xmlns:a16="http://schemas.microsoft.com/office/drawing/2014/main" id="{63A5429E-4385-3F5D-1495-7DECD702704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031D4A8-F46C-B4B4-AC33-84055843704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709A073-DC66-6AA4-DD0D-BACA07EE77A5}"/>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4BB46ABC-D6F6-29FC-F245-D0D44BD5A0B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85CF5AE2-93EB-21C6-8AE9-71B411209BC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C8997076-F679-1D85-4B05-283AA34DB2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FE3165D-5B10-4A0B-F396-9B046D79350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79EFCA31-903A-DB65-A47D-637152F29B1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9298EF1-1F54-6A00-EE15-FA90438E61F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sp>
        <p:nvSpPr>
          <p:cNvPr id="3" name="Freeform 6">
            <a:extLst>
              <a:ext uri="{FF2B5EF4-FFF2-40B4-BE49-F238E27FC236}">
                <a16:creationId xmlns:a16="http://schemas.microsoft.com/office/drawing/2014/main" id="{CFB1A90C-02EE-D470-3379-6CB62C11DF10}"/>
              </a:ext>
            </a:extLst>
          </p:cNvPr>
          <p:cNvSpPr/>
          <p:nvPr/>
        </p:nvSpPr>
        <p:spPr>
          <a:xfrm>
            <a:off x="1912030" y="1498382"/>
            <a:ext cx="8936435" cy="5095460"/>
          </a:xfrm>
          <a:custGeom>
            <a:avLst/>
            <a:gdLst/>
            <a:ahLst/>
            <a:cxnLst/>
            <a:rect l="l" t="t" r="r" b="b"/>
            <a:pathLst>
              <a:path w="13697707" h="7810286">
                <a:moveTo>
                  <a:pt x="0" y="0"/>
                </a:moveTo>
                <a:lnTo>
                  <a:pt x="13697707" y="0"/>
                </a:lnTo>
                <a:lnTo>
                  <a:pt x="13697707" y="7810286"/>
                </a:lnTo>
                <a:lnTo>
                  <a:pt x="0" y="7810286"/>
                </a:lnTo>
                <a:lnTo>
                  <a:pt x="0" y="0"/>
                </a:lnTo>
                <a:close/>
              </a:path>
            </a:pathLst>
          </a:custGeom>
          <a:blipFill>
            <a:blip r:embed="rId7"/>
            <a:stretch>
              <a:fillRect r="-36"/>
            </a:stretch>
          </a:blipFill>
        </p:spPr>
        <p:txBody>
          <a:bodyPr/>
          <a:lstStyle/>
          <a:p>
            <a:endParaRPr lang="en-US" dirty="0"/>
          </a:p>
        </p:txBody>
      </p:sp>
      <p:grpSp>
        <p:nvGrpSpPr>
          <p:cNvPr id="5" name="Graphic 38">
            <a:extLst>
              <a:ext uri="{FF2B5EF4-FFF2-40B4-BE49-F238E27FC236}">
                <a16:creationId xmlns:a16="http://schemas.microsoft.com/office/drawing/2014/main" id="{3C44090D-536C-85F9-5AFF-6F64A362F70C}"/>
              </a:ext>
            </a:extLst>
          </p:cNvPr>
          <p:cNvGrpSpPr/>
          <p:nvPr/>
        </p:nvGrpSpPr>
        <p:grpSpPr>
          <a:xfrm>
            <a:off x="9901675" y="2474445"/>
            <a:ext cx="336664" cy="336745"/>
            <a:chOff x="9342265" y="2571740"/>
            <a:chExt cx="336664" cy="336745"/>
          </a:xfrm>
        </p:grpSpPr>
        <p:sp>
          <p:nvSpPr>
            <p:cNvPr id="6" name="Graphic 38">
              <a:extLst>
                <a:ext uri="{FF2B5EF4-FFF2-40B4-BE49-F238E27FC236}">
                  <a16:creationId xmlns:a16="http://schemas.microsoft.com/office/drawing/2014/main" id="{7A724BE0-1AEB-C59F-3432-70A68CF989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466BF9CA-968C-50CD-7F47-D70E25EE811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 name="Graphic 38">
            <a:extLst>
              <a:ext uri="{FF2B5EF4-FFF2-40B4-BE49-F238E27FC236}">
                <a16:creationId xmlns:a16="http://schemas.microsoft.com/office/drawing/2014/main" id="{80E54079-40AF-D3CA-F91C-8FD6D0D90C70}"/>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7FFBF1C-C28E-05C4-6C93-C4F352BD1D97}"/>
              </a:ext>
            </a:extLst>
          </p:cNvPr>
          <p:cNvSpPr/>
          <p:nvPr/>
        </p:nvSpPr>
        <p:spPr>
          <a:xfrm>
            <a:off x="10981087" y="28905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69AE58"/>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F3866C8-F8CA-9808-FC72-A14A793B9A54}"/>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12" name="Group 11">
            <a:extLst>
              <a:ext uri="{FF2B5EF4-FFF2-40B4-BE49-F238E27FC236}">
                <a16:creationId xmlns:a16="http://schemas.microsoft.com/office/drawing/2014/main" id="{29894672-669B-2084-A630-DE483BCFAA1E}"/>
              </a:ext>
            </a:extLst>
          </p:cNvPr>
          <p:cNvGrpSpPr/>
          <p:nvPr/>
        </p:nvGrpSpPr>
        <p:grpSpPr>
          <a:xfrm>
            <a:off x="89451" y="6329098"/>
            <a:ext cx="2860654" cy="433629"/>
            <a:chOff x="6288775" y="3899192"/>
            <a:chExt cx="3101560" cy="467970"/>
          </a:xfrm>
          <a:effectLst/>
        </p:grpSpPr>
        <p:sp>
          <p:nvSpPr>
            <p:cNvPr id="13" name="Rectangle: Rounded Corners 25">
              <a:extLst>
                <a:ext uri="{FF2B5EF4-FFF2-40B4-BE49-F238E27FC236}">
                  <a16:creationId xmlns:a16="http://schemas.microsoft.com/office/drawing/2014/main" id="{2F5BD45E-82F9-40D0-91B1-C5E9FA7C84BE}"/>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0DAD7DEE-8E7D-4828-8CA7-87367B424FA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 name="Picture 11">
            <a:extLst>
              <a:ext uri="{FF2B5EF4-FFF2-40B4-BE49-F238E27FC236}">
                <a16:creationId xmlns:a16="http://schemas.microsoft.com/office/drawing/2014/main" id="{9E16A0E9-1913-8AB6-3218-8E0C76AB35D3}"/>
              </a:ext>
            </a:extLst>
          </p:cNvPr>
          <p:cNvPicPr>
            <a:picLocks noChangeAspect="1"/>
          </p:cNvPicPr>
          <p:nvPr>
            <a:videoFile r:link="rId1"/>
          </p:nvPr>
        </p:nvPicPr>
        <p:blipFill>
          <a:blip r:embed="rId8"/>
          <a:stretch>
            <a:fillRect/>
          </a:stretch>
        </p:blipFill>
        <p:spPr>
          <a:xfrm>
            <a:off x="3355694" y="2131348"/>
            <a:ext cx="5944218" cy="3343622"/>
          </a:xfrm>
          <a:prstGeom prst="rect">
            <a:avLst/>
          </a:prstGeom>
        </p:spPr>
      </p:pic>
      <p:pic>
        <p:nvPicPr>
          <p:cNvPr id="9" name="Online Media 8" title="Goal setting for kids | Small Talk | CBC Kids">
            <a:hlinkClick r:id="" action="ppaction://media"/>
            <a:extLst>
              <a:ext uri="{FF2B5EF4-FFF2-40B4-BE49-F238E27FC236}">
                <a16:creationId xmlns:a16="http://schemas.microsoft.com/office/drawing/2014/main" id="{D8D46A46-1A35-46F9-8183-CFDDCB9FCDAF}"/>
              </a:ext>
            </a:extLst>
          </p:cNvPr>
          <p:cNvPicPr>
            <a:picLocks noRot="1" noChangeAspect="1"/>
          </p:cNvPicPr>
          <p:nvPr>
            <a:videoFile r:link="rId2"/>
          </p:nvPr>
        </p:nvPicPr>
        <p:blipFill>
          <a:blip r:embed="rId9"/>
          <a:stretch>
            <a:fillRect/>
          </a:stretch>
        </p:blipFill>
        <p:spPr>
          <a:xfrm>
            <a:off x="3412020" y="2159340"/>
            <a:ext cx="5826055" cy="3277156"/>
          </a:xfrm>
          <a:prstGeom prst="rect">
            <a:avLst/>
          </a:prstGeom>
        </p:spPr>
      </p:pic>
    </p:spTree>
    <p:extLst>
      <p:ext uri="{BB962C8B-B14F-4D97-AF65-F5344CB8AC3E}">
        <p14:creationId xmlns:p14="http://schemas.microsoft.com/office/powerpoint/2010/main" val="320591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1595884" y="2231120"/>
            <a:ext cx="4249228" cy="1384995"/>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We just heard about a bunch of goals other kids have. </a:t>
            </a:r>
            <a:endParaRPr lang="en-ID" sz="2800" dirty="0">
              <a:solidFill>
                <a:srgbClr val="09207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1595884" y="3667849"/>
            <a:ext cx="4451412" cy="954107"/>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Share with your partner a goal you have. </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4013472" y="54730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13" name="Graphic 38">
            <a:extLst>
              <a:ext uri="{FF2B5EF4-FFF2-40B4-BE49-F238E27FC236}">
                <a16:creationId xmlns:a16="http://schemas.microsoft.com/office/drawing/2014/main" id="{BA043589-CC7E-B551-1BED-022959EF2C33}"/>
              </a:ext>
            </a:extLst>
          </p:cNvPr>
          <p:cNvGrpSpPr/>
          <p:nvPr/>
        </p:nvGrpSpPr>
        <p:grpSpPr>
          <a:xfrm>
            <a:off x="5651800" y="5271197"/>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36FFAC69-0026-DCD0-F751-EB652E00C61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EABFA62-55E0-C6EF-10B1-7E985278D48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5B8261E-BD82-8786-0FB2-6DA563E5961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B9E9E1-F012-CDA3-8C78-ED4086BB457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9B38363-C713-8E79-59D0-1BA3EA5F462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E116C097-47CC-43C8-20C7-8399CF6E05A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A721C105-0C8B-0C5A-FE74-D63230D7E60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283D2C1-F872-E415-324C-EE59B8A459A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3AD1EBEC-B06E-376F-5B5C-6B04C5ED59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E25FC69-7BFF-02CF-B89A-8D4EDEB068D6}"/>
              </a:ext>
            </a:extLst>
          </p:cNvPr>
          <p:cNvSpPr/>
          <p:nvPr/>
        </p:nvSpPr>
        <p:spPr>
          <a:xfrm>
            <a:off x="2108497" y="56114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5F65A87-B8D9-12EB-B72A-17988522CADF}"/>
              </a:ext>
            </a:extLst>
          </p:cNvPr>
          <p:cNvSpPr/>
          <p:nvPr/>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A998281F-FD18-840B-0252-4EA8F27FFFFD}"/>
              </a:ext>
            </a:extLst>
          </p:cNvPr>
          <p:cNvGrpSpPr/>
          <p:nvPr/>
        </p:nvGrpSpPr>
        <p:grpSpPr>
          <a:xfrm flipH="1">
            <a:off x="9744864" y="543644"/>
            <a:ext cx="2190688" cy="1215206"/>
            <a:chOff x="6495821" y="1090764"/>
            <a:chExt cx="1407277" cy="780637"/>
          </a:xfrm>
        </p:grpSpPr>
        <p:sp>
          <p:nvSpPr>
            <p:cNvPr id="43" name="Graphic 38">
              <a:extLst>
                <a:ext uri="{FF2B5EF4-FFF2-40B4-BE49-F238E27FC236}">
                  <a16:creationId xmlns:a16="http://schemas.microsoft.com/office/drawing/2014/main" id="{C2B38552-E342-D679-0B54-2849FC35E8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560753A-218C-F9CE-F604-AE13723A4DF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076896C8-5B6F-C0B9-BF44-D1975142E2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2EC1836-F6FA-6A77-EC95-71E04F4BB42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CBAD6E6-D303-A93E-055E-3ADEF095789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48" name="Graphic 38">
            <a:extLst>
              <a:ext uri="{FF2B5EF4-FFF2-40B4-BE49-F238E27FC236}">
                <a16:creationId xmlns:a16="http://schemas.microsoft.com/office/drawing/2014/main" id="{9956C178-047C-AC1C-EF90-E7CDBCA6745A}"/>
              </a:ext>
            </a:extLst>
          </p:cNvPr>
          <p:cNvGrpSpPr/>
          <p:nvPr/>
        </p:nvGrpSpPr>
        <p:grpSpPr>
          <a:xfrm>
            <a:off x="10746284" y="4958791"/>
            <a:ext cx="336664" cy="336745"/>
            <a:chOff x="9342265" y="2571740"/>
            <a:chExt cx="336664" cy="336745"/>
          </a:xfrm>
        </p:grpSpPr>
        <p:sp>
          <p:nvSpPr>
            <p:cNvPr id="49" name="Graphic 38">
              <a:extLst>
                <a:ext uri="{FF2B5EF4-FFF2-40B4-BE49-F238E27FC236}">
                  <a16:creationId xmlns:a16="http://schemas.microsoft.com/office/drawing/2014/main" id="{7637748C-D03D-57BD-76B8-A8F1E78ADAE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46D5F720-2327-826F-07F3-F9C4A9A41D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1" name="Graphic 38">
            <a:extLst>
              <a:ext uri="{FF2B5EF4-FFF2-40B4-BE49-F238E27FC236}">
                <a16:creationId xmlns:a16="http://schemas.microsoft.com/office/drawing/2014/main" id="{3D4DA56F-39E6-988D-27DF-2BA7EB3FB90D}"/>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3" name="Picture 2">
            <a:extLst>
              <a:ext uri="{FF2B5EF4-FFF2-40B4-BE49-F238E27FC236}">
                <a16:creationId xmlns:a16="http://schemas.microsoft.com/office/drawing/2014/main" id="{3CB5FA31-08B2-F674-4EEB-C5A15E94D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061" y="1441004"/>
            <a:ext cx="3111500" cy="4800600"/>
          </a:xfrm>
          <a:prstGeom prst="rect">
            <a:avLst/>
          </a:prstGeom>
        </p:spPr>
      </p:pic>
      <p:grpSp>
        <p:nvGrpSpPr>
          <p:cNvPr id="8" name="Group 7">
            <a:extLst>
              <a:ext uri="{FF2B5EF4-FFF2-40B4-BE49-F238E27FC236}">
                <a16:creationId xmlns:a16="http://schemas.microsoft.com/office/drawing/2014/main" id="{E8F5B2DE-5E70-9BB3-1A2F-2615FDFB00EA}"/>
              </a:ext>
            </a:extLst>
          </p:cNvPr>
          <p:cNvGrpSpPr/>
          <p:nvPr/>
        </p:nvGrpSpPr>
        <p:grpSpPr>
          <a:xfrm>
            <a:off x="89451" y="6329098"/>
            <a:ext cx="2860654" cy="433629"/>
            <a:chOff x="6288775" y="3899192"/>
            <a:chExt cx="3101560" cy="467970"/>
          </a:xfrm>
          <a:effectLst/>
        </p:grpSpPr>
        <p:sp>
          <p:nvSpPr>
            <p:cNvPr id="9" name="Rectangle: Rounded Corners 25">
              <a:extLst>
                <a:ext uri="{FF2B5EF4-FFF2-40B4-BE49-F238E27FC236}">
                  <a16:creationId xmlns:a16="http://schemas.microsoft.com/office/drawing/2014/main" id="{138CBD46-B380-FB41-B0BF-59C7AF65DBD8}"/>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C6FB6A73-35DF-2829-77A6-60941F293EC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 name="Graphic 3" descr="Badge New with solid fill">
            <a:extLst>
              <a:ext uri="{FF2B5EF4-FFF2-40B4-BE49-F238E27FC236}">
                <a16:creationId xmlns:a16="http://schemas.microsoft.com/office/drawing/2014/main" id="{A43B9444-4EDD-1F06-9C04-9EC5B0BEDE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478" y="2148593"/>
            <a:ext cx="914400" cy="914400"/>
          </a:xfrm>
          <a:prstGeom prst="rect">
            <a:avLst/>
          </a:prstGeom>
        </p:spPr>
      </p:pic>
      <p:pic>
        <p:nvPicPr>
          <p:cNvPr id="11" name="Graphic 10" descr="Badge New with solid fill">
            <a:extLst>
              <a:ext uri="{FF2B5EF4-FFF2-40B4-BE49-F238E27FC236}">
                <a16:creationId xmlns:a16="http://schemas.microsoft.com/office/drawing/2014/main" id="{D32E8151-4A2D-3CAE-21BD-1B850E44BF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478" y="3634493"/>
            <a:ext cx="914400" cy="914400"/>
          </a:xfrm>
          <a:prstGeom prst="rect">
            <a:avLst/>
          </a:prstGeom>
        </p:spPr>
      </p:pic>
    </p:spTree>
    <p:extLst>
      <p:ext uri="{BB962C8B-B14F-4D97-AF65-F5344CB8AC3E}">
        <p14:creationId xmlns:p14="http://schemas.microsoft.com/office/powerpoint/2010/main" val="367073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1319906" y="3038641"/>
            <a:ext cx="4770255" cy="1756485"/>
          </a:xfrm>
          <a:prstGeom prst="roundRect">
            <a:avLst>
              <a:gd name="adj" fmla="val 8491"/>
            </a:avLst>
          </a:prstGeom>
          <a:solidFill>
            <a:schemeClr val="bg1"/>
          </a:solidFill>
          <a:ln>
            <a:noFill/>
          </a:ln>
          <a:effectLst>
            <a:outerShdw blurRad="1016000" dist="546100" dir="2700000" sx="83000" sy="83000" algn="tl" rotWithShape="0">
              <a:prstClr val="black">
                <a:alpha val="7675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9197280" y="26379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3519795" y="679731"/>
            <a:ext cx="6301239"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Why Set Goals?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12" name="Graphic 38">
            <a:extLst>
              <a:ext uri="{FF2B5EF4-FFF2-40B4-BE49-F238E27FC236}">
                <a16:creationId xmlns:a16="http://schemas.microsoft.com/office/drawing/2014/main" id="{8B63C36B-0A25-B5CF-6EC9-7EB3ACFA37F9}"/>
              </a:ext>
            </a:extLst>
          </p:cNvPr>
          <p:cNvGrpSpPr/>
          <p:nvPr/>
        </p:nvGrpSpPr>
        <p:grpSpPr>
          <a:xfrm flipH="1">
            <a:off x="480844" y="1016331"/>
            <a:ext cx="1407277" cy="780637"/>
            <a:chOff x="6495821" y="1090764"/>
            <a:chExt cx="1407277" cy="780637"/>
          </a:xfrm>
        </p:grpSpPr>
        <p:sp>
          <p:nvSpPr>
            <p:cNvPr id="13" name="Graphic 38">
              <a:extLst>
                <a:ext uri="{FF2B5EF4-FFF2-40B4-BE49-F238E27FC236}">
                  <a16:creationId xmlns:a16="http://schemas.microsoft.com/office/drawing/2014/main" id="{CA388DB4-E92E-373D-06D3-CF7D5B2868E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9E259B3-5458-5BDE-55B9-BD28E6C8518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9318E9-3347-1442-1743-FC37DA7A649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EBE9853-DE05-9200-9317-4CDCC9A339A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3E04288-0B80-FE5F-7187-2688E071295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8FD39D22-D99B-4A20-532D-3111CB491064}"/>
              </a:ext>
            </a:extLst>
          </p:cNvPr>
          <p:cNvSpPr/>
          <p:nvPr/>
        </p:nvSpPr>
        <p:spPr>
          <a:xfrm flipH="1">
            <a:off x="570302" y="572199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36D77F17-BFDD-4073-27E6-8C8170BCA23F}"/>
              </a:ext>
            </a:extLst>
          </p:cNvPr>
          <p:cNvGrpSpPr/>
          <p:nvPr/>
        </p:nvGrpSpPr>
        <p:grpSpPr>
          <a:xfrm flipH="1">
            <a:off x="11341007" y="948627"/>
            <a:ext cx="336664" cy="336745"/>
            <a:chOff x="9342265" y="2571740"/>
            <a:chExt cx="336664" cy="336745"/>
          </a:xfrm>
        </p:grpSpPr>
        <p:sp>
          <p:nvSpPr>
            <p:cNvPr id="39" name="Graphic 38">
              <a:extLst>
                <a:ext uri="{FF2B5EF4-FFF2-40B4-BE49-F238E27FC236}">
                  <a16:creationId xmlns:a16="http://schemas.microsoft.com/office/drawing/2014/main" id="{20189E8C-DA1C-924F-3ABF-A119A3D6494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69AE58"/>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86AC8F2-DDCC-8535-1676-5E5A4BB3E5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0C9C94AC-DCC6-8E3C-A891-D363254B9E26}"/>
              </a:ext>
            </a:extLst>
          </p:cNvPr>
          <p:cNvSpPr/>
          <p:nvPr/>
        </p:nvSpPr>
        <p:spPr>
          <a:xfrm flipH="1">
            <a:off x="11486626" y="399584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 name="Group 2">
            <a:extLst>
              <a:ext uri="{FF2B5EF4-FFF2-40B4-BE49-F238E27FC236}">
                <a16:creationId xmlns:a16="http://schemas.microsoft.com/office/drawing/2014/main" id="{A65B3756-B25D-780E-BFCF-FFBEC2363F8E}"/>
              </a:ext>
            </a:extLst>
          </p:cNvPr>
          <p:cNvGrpSpPr/>
          <p:nvPr/>
        </p:nvGrpSpPr>
        <p:grpSpPr>
          <a:xfrm>
            <a:off x="89451" y="6329098"/>
            <a:ext cx="2860654" cy="433629"/>
            <a:chOff x="6288775" y="3899192"/>
            <a:chExt cx="3101560" cy="467970"/>
          </a:xfrm>
          <a:effectLst/>
        </p:grpSpPr>
        <p:sp>
          <p:nvSpPr>
            <p:cNvPr id="4" name="Rectangle: Rounded Corners 25">
              <a:extLst>
                <a:ext uri="{FF2B5EF4-FFF2-40B4-BE49-F238E27FC236}">
                  <a16:creationId xmlns:a16="http://schemas.microsoft.com/office/drawing/2014/main" id="{D21508C5-A811-D889-552C-ED16F25FEE13}"/>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 name="TextBox 4">
              <a:extLst>
                <a:ext uri="{FF2B5EF4-FFF2-40B4-BE49-F238E27FC236}">
                  <a16:creationId xmlns:a16="http://schemas.microsoft.com/office/drawing/2014/main" id="{A29515EF-0482-7F2E-48D1-B94CFA28C8E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6" name="TextBox 10">
            <a:extLst>
              <a:ext uri="{FF2B5EF4-FFF2-40B4-BE49-F238E27FC236}">
                <a16:creationId xmlns:a16="http://schemas.microsoft.com/office/drawing/2014/main" id="{67E9EB96-E31F-EC30-1C57-2342A14309B6}"/>
              </a:ext>
            </a:extLst>
          </p:cNvPr>
          <p:cNvSpPr txBox="1"/>
          <p:nvPr/>
        </p:nvSpPr>
        <p:spPr>
          <a:xfrm>
            <a:off x="2956799" y="3383028"/>
            <a:ext cx="2984772" cy="1107996"/>
          </a:xfrm>
          <a:prstGeom prst="rect">
            <a:avLst/>
          </a:prstGeom>
        </p:spPr>
        <p:txBody>
          <a:bodyPr wrap="square" lIns="0" tIns="0" rIns="0" bIns="0" rtlCol="0" anchor="t">
            <a:spAutoFit/>
          </a:bodyPr>
          <a:lstStyle/>
          <a:p>
            <a:r>
              <a:rPr lang="en-US" sz="2400" b="1" dirty="0">
                <a:solidFill>
                  <a:srgbClr val="009FD9"/>
                </a:solidFill>
                <a:latin typeface="Poppins"/>
              </a:rPr>
              <a:t>Teaches us to take responsibility for our actions</a:t>
            </a:r>
          </a:p>
        </p:txBody>
      </p:sp>
      <p:sp>
        <p:nvSpPr>
          <p:cNvPr id="7" name="Freeform 14">
            <a:extLst>
              <a:ext uri="{FF2B5EF4-FFF2-40B4-BE49-F238E27FC236}">
                <a16:creationId xmlns:a16="http://schemas.microsoft.com/office/drawing/2014/main" id="{00BB0F7A-F4BE-DBA0-7F56-F220F7C574C6}"/>
              </a:ext>
            </a:extLst>
          </p:cNvPr>
          <p:cNvSpPr/>
          <p:nvPr/>
        </p:nvSpPr>
        <p:spPr>
          <a:xfrm>
            <a:off x="1492484" y="3205066"/>
            <a:ext cx="1394607" cy="1394607"/>
          </a:xfrm>
          <a:custGeom>
            <a:avLst/>
            <a:gdLst/>
            <a:ahLst/>
            <a:cxnLst/>
            <a:rect l="l" t="t" r="r" b="b"/>
            <a:pathLst>
              <a:path w="2215452" h="2215452">
                <a:moveTo>
                  <a:pt x="0" y="0"/>
                </a:moveTo>
                <a:lnTo>
                  <a:pt x="2215452" y="0"/>
                </a:lnTo>
                <a:lnTo>
                  <a:pt x="2215452" y="2215452"/>
                </a:lnTo>
                <a:lnTo>
                  <a:pt x="0" y="2215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7">
            <a:extLst>
              <a:ext uri="{FF2B5EF4-FFF2-40B4-BE49-F238E27FC236}">
                <a16:creationId xmlns:a16="http://schemas.microsoft.com/office/drawing/2014/main" id="{1FDDB3C6-3643-EE14-D31E-CB722E4B8EB9}"/>
              </a:ext>
            </a:extLst>
          </p:cNvPr>
          <p:cNvSpPr txBox="1"/>
          <p:nvPr/>
        </p:nvSpPr>
        <p:spPr>
          <a:xfrm>
            <a:off x="591051" y="1742560"/>
            <a:ext cx="11273289" cy="1169551"/>
          </a:xfrm>
          <a:prstGeom prst="rect">
            <a:avLst/>
          </a:prstGeom>
          <a:noFill/>
        </p:spPr>
        <p:txBody>
          <a:bodyPr wrap="square" rtlCol="0">
            <a:spAutoFit/>
          </a:bodyPr>
          <a:lstStyle/>
          <a:p>
            <a:pPr algn="ctr">
              <a:tabLst>
                <a:tab pos="3025775" algn="l"/>
              </a:tabLst>
            </a:pPr>
            <a:r>
              <a:rPr lang="en-GB" sz="2600" b="1" dirty="0">
                <a:solidFill>
                  <a:srgbClr val="092074"/>
                </a:solidFill>
                <a:latin typeface="Poppins" pitchFamily="2" charset="77"/>
              </a:rPr>
              <a:t>Goal setting is not easy! It is a skill that must be practiced. </a:t>
            </a:r>
          </a:p>
          <a:p>
            <a:pPr algn="ctr">
              <a:tabLst>
                <a:tab pos="3025775" algn="l"/>
              </a:tabLst>
            </a:pPr>
            <a:endParaRPr lang="en-GB" b="1" dirty="0">
              <a:solidFill>
                <a:srgbClr val="092074"/>
              </a:solidFill>
              <a:latin typeface="Poppins" pitchFamily="2" charset="77"/>
            </a:endParaRPr>
          </a:p>
          <a:p>
            <a:pPr algn="ctr">
              <a:tabLst>
                <a:tab pos="3025775" algn="l"/>
              </a:tabLst>
            </a:pPr>
            <a:r>
              <a:rPr lang="en-GB" sz="2600" b="1" dirty="0">
                <a:solidFill>
                  <a:srgbClr val="092074"/>
                </a:solidFill>
                <a:latin typeface="Poppins" pitchFamily="2" charset="77"/>
              </a:rPr>
              <a:t>Goal setting actually helps us in other ways:</a:t>
            </a:r>
          </a:p>
        </p:txBody>
      </p:sp>
      <p:sp>
        <p:nvSpPr>
          <p:cNvPr id="9" name="Rectangle: Rounded Corners 17">
            <a:extLst>
              <a:ext uri="{FF2B5EF4-FFF2-40B4-BE49-F238E27FC236}">
                <a16:creationId xmlns:a16="http://schemas.microsoft.com/office/drawing/2014/main" id="{76E956B9-BCEE-51A0-1C45-C317A312D2A6}"/>
              </a:ext>
            </a:extLst>
          </p:cNvPr>
          <p:cNvSpPr/>
          <p:nvPr/>
        </p:nvSpPr>
        <p:spPr>
          <a:xfrm>
            <a:off x="6463406" y="3038641"/>
            <a:ext cx="4770255" cy="1756485"/>
          </a:xfrm>
          <a:prstGeom prst="roundRect">
            <a:avLst>
              <a:gd name="adj" fmla="val 8491"/>
            </a:avLst>
          </a:prstGeom>
          <a:solidFill>
            <a:schemeClr val="bg1"/>
          </a:solidFill>
          <a:ln>
            <a:noFill/>
          </a:ln>
          <a:effectLst>
            <a:outerShdw blurRad="1016000" dist="546100" dir="2700000" sx="83000" sy="83000" algn="tl" rotWithShape="0">
              <a:prstClr val="black">
                <a:alpha val="7675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a:extLst>
              <a:ext uri="{FF2B5EF4-FFF2-40B4-BE49-F238E27FC236}">
                <a16:creationId xmlns:a16="http://schemas.microsoft.com/office/drawing/2014/main" id="{3C4C1D4D-E15C-3B8E-0E85-5B371979FDF1}"/>
              </a:ext>
            </a:extLst>
          </p:cNvPr>
          <p:cNvSpPr txBox="1"/>
          <p:nvPr/>
        </p:nvSpPr>
        <p:spPr>
          <a:xfrm>
            <a:off x="8100299" y="3565908"/>
            <a:ext cx="2984772" cy="738664"/>
          </a:xfrm>
          <a:prstGeom prst="rect">
            <a:avLst/>
          </a:prstGeom>
        </p:spPr>
        <p:txBody>
          <a:bodyPr wrap="square" lIns="0" tIns="0" rIns="0" bIns="0" rtlCol="0" anchor="t">
            <a:spAutoFit/>
          </a:bodyPr>
          <a:lstStyle/>
          <a:p>
            <a:r>
              <a:rPr lang="en-US" sz="2400" b="1" dirty="0">
                <a:solidFill>
                  <a:srgbClr val="009FD9"/>
                </a:solidFill>
                <a:latin typeface="Poppins"/>
              </a:rPr>
              <a:t>Promotes a can-do attitude</a:t>
            </a:r>
          </a:p>
        </p:txBody>
      </p:sp>
      <p:sp>
        <p:nvSpPr>
          <p:cNvPr id="20" name="Freeform 15">
            <a:extLst>
              <a:ext uri="{FF2B5EF4-FFF2-40B4-BE49-F238E27FC236}">
                <a16:creationId xmlns:a16="http://schemas.microsoft.com/office/drawing/2014/main" id="{DA3EDE18-D5F2-D9AF-5013-E5B1F600E186}"/>
              </a:ext>
            </a:extLst>
          </p:cNvPr>
          <p:cNvSpPr/>
          <p:nvPr/>
        </p:nvSpPr>
        <p:spPr>
          <a:xfrm>
            <a:off x="6670414" y="3268979"/>
            <a:ext cx="1330693" cy="1330693"/>
          </a:xfrm>
          <a:custGeom>
            <a:avLst/>
            <a:gdLst/>
            <a:ahLst/>
            <a:cxnLst/>
            <a:rect l="l" t="t" r="r" b="b"/>
            <a:pathLst>
              <a:path w="2106804" h="2106804">
                <a:moveTo>
                  <a:pt x="0" y="0"/>
                </a:moveTo>
                <a:lnTo>
                  <a:pt x="2106804" y="0"/>
                </a:lnTo>
                <a:lnTo>
                  <a:pt x="2106804" y="2106804"/>
                </a:lnTo>
                <a:lnTo>
                  <a:pt x="0" y="2106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Rectangle: Rounded Corners 17">
            <a:extLst>
              <a:ext uri="{FF2B5EF4-FFF2-40B4-BE49-F238E27FC236}">
                <a16:creationId xmlns:a16="http://schemas.microsoft.com/office/drawing/2014/main" id="{008AA9DE-8EED-8D4C-7C48-24972B3FF5A6}"/>
              </a:ext>
            </a:extLst>
          </p:cNvPr>
          <p:cNvSpPr/>
          <p:nvPr/>
        </p:nvSpPr>
        <p:spPr>
          <a:xfrm>
            <a:off x="3845936" y="4924591"/>
            <a:ext cx="4770255" cy="1756485"/>
          </a:xfrm>
          <a:prstGeom prst="roundRect">
            <a:avLst>
              <a:gd name="adj" fmla="val 8491"/>
            </a:avLst>
          </a:prstGeom>
          <a:solidFill>
            <a:schemeClr val="bg1"/>
          </a:solidFill>
          <a:ln>
            <a:noFill/>
          </a:ln>
          <a:effectLst>
            <a:outerShdw blurRad="1016000" dist="546100" dir="2700000" sx="83000" sy="83000" algn="tl" rotWithShape="0">
              <a:prstClr val="black">
                <a:alpha val="7675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10">
            <a:extLst>
              <a:ext uri="{FF2B5EF4-FFF2-40B4-BE49-F238E27FC236}">
                <a16:creationId xmlns:a16="http://schemas.microsoft.com/office/drawing/2014/main" id="{16BA2ED4-EBA2-D0F4-C8DF-C025CD3E77AB}"/>
              </a:ext>
            </a:extLst>
          </p:cNvPr>
          <p:cNvSpPr txBox="1"/>
          <p:nvPr/>
        </p:nvSpPr>
        <p:spPr>
          <a:xfrm>
            <a:off x="5482829" y="5451858"/>
            <a:ext cx="2984772" cy="738664"/>
          </a:xfrm>
          <a:prstGeom prst="rect">
            <a:avLst/>
          </a:prstGeom>
        </p:spPr>
        <p:txBody>
          <a:bodyPr wrap="square" lIns="0" tIns="0" rIns="0" bIns="0" rtlCol="0" anchor="t">
            <a:spAutoFit/>
          </a:bodyPr>
          <a:lstStyle/>
          <a:p>
            <a:r>
              <a:rPr lang="en-US" sz="2400" b="1" dirty="0">
                <a:solidFill>
                  <a:srgbClr val="009FD9"/>
                </a:solidFill>
                <a:latin typeface="Poppins"/>
              </a:rPr>
              <a:t>Ensures a lifelong habit</a:t>
            </a:r>
          </a:p>
        </p:txBody>
      </p:sp>
      <p:sp>
        <p:nvSpPr>
          <p:cNvPr id="25" name="Freeform 16">
            <a:extLst>
              <a:ext uri="{FF2B5EF4-FFF2-40B4-BE49-F238E27FC236}">
                <a16:creationId xmlns:a16="http://schemas.microsoft.com/office/drawing/2014/main" id="{F8E480A9-8920-3D3D-3110-8AD37DB53C7A}"/>
              </a:ext>
            </a:extLst>
          </p:cNvPr>
          <p:cNvSpPr/>
          <p:nvPr/>
        </p:nvSpPr>
        <p:spPr>
          <a:xfrm>
            <a:off x="4079803" y="5113454"/>
            <a:ext cx="1254436" cy="1254436"/>
          </a:xfrm>
          <a:custGeom>
            <a:avLst/>
            <a:gdLst/>
            <a:ahLst/>
            <a:cxnLst/>
            <a:rect l="l" t="t" r="r" b="b"/>
            <a:pathLst>
              <a:path w="2106804" h="2106804">
                <a:moveTo>
                  <a:pt x="0" y="0"/>
                </a:moveTo>
                <a:lnTo>
                  <a:pt x="2106804" y="0"/>
                </a:lnTo>
                <a:lnTo>
                  <a:pt x="2106804" y="2106804"/>
                </a:lnTo>
                <a:lnTo>
                  <a:pt x="0" y="2106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98625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4899154" y="1991090"/>
            <a:ext cx="5325237" cy="954107"/>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Pick one thing that you really want to do.</a:t>
            </a:r>
            <a:endParaRPr lang="en-ID" sz="2800" dirty="0">
              <a:solidFill>
                <a:srgbClr val="09207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4899154" y="3152643"/>
            <a:ext cx="4707893" cy="1384995"/>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Imagine a world where anything is possible, would you want to do? </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10152369" y="261528"/>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37796" y="705208"/>
            <a:ext cx="7350129"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Choose A Big Goal</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4" name="Graphic 38">
            <a:extLst>
              <a:ext uri="{FF2B5EF4-FFF2-40B4-BE49-F238E27FC236}">
                <a16:creationId xmlns:a16="http://schemas.microsoft.com/office/drawing/2014/main" id="{8ACFF4C4-8534-02D3-2730-CE0EB7F6703B}"/>
              </a:ext>
            </a:extLst>
          </p:cNvPr>
          <p:cNvGrpSpPr/>
          <p:nvPr/>
        </p:nvGrpSpPr>
        <p:grpSpPr>
          <a:xfrm>
            <a:off x="5656880" y="5973868"/>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86F9681F-26BE-2A19-3A5D-67590F50E5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1E0F3F83-6872-E102-FE4B-0C41512678C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5582B5DA-A64E-16C0-0179-0BC48D7F971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0C7CF55-5171-3DE0-C73E-180E41DCED7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7CA43E94-AA7B-663A-17D9-4247533783B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FE6EEDE-2FBB-37C5-DAF7-A9B79A0635F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DD6A44C5-9372-0B30-DE9B-56950430692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D85AC34-24E9-E67C-D7B1-9E47AC202BE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F1B1FDE-9D6B-74A1-8F1B-17DE30D7806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2FCC6F50-85EE-D225-3BA0-5F4299ABE877}"/>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5970FC-2D32-D500-56C1-1231E6EB4B85}"/>
              </a:ext>
            </a:extLst>
          </p:cNvPr>
          <p:cNvSpPr/>
          <p:nvPr/>
        </p:nvSpPr>
        <p:spPr>
          <a:xfrm>
            <a:off x="3944025" y="575986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415CE5BB-F81D-B54F-053A-4351827E6D56}"/>
              </a:ext>
            </a:extLst>
          </p:cNvPr>
          <p:cNvGrpSpPr/>
          <p:nvPr/>
        </p:nvGrpSpPr>
        <p:grpSpPr>
          <a:xfrm flipH="1">
            <a:off x="9945755" y="2195617"/>
            <a:ext cx="1831097" cy="1015663"/>
            <a:chOff x="6495821" y="1090764"/>
            <a:chExt cx="1407277" cy="780637"/>
          </a:xfrm>
        </p:grpSpPr>
        <p:sp>
          <p:nvSpPr>
            <p:cNvPr id="28" name="Graphic 38">
              <a:extLst>
                <a:ext uri="{FF2B5EF4-FFF2-40B4-BE49-F238E27FC236}">
                  <a16:creationId xmlns:a16="http://schemas.microsoft.com/office/drawing/2014/main" id="{221AB9BA-E965-DBF0-CD04-A37FF6F077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C23FB240-4EC9-B49E-8738-8D3DB882F89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A062494-D4B9-EC9C-87FA-6961EBCD4F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CC9064BD-E0FA-8193-C5EC-578695CF02C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D373AB06-328A-7B28-12E6-D66D8FCCD08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CD249D0D-B4C7-F4F7-ABB5-C384E4405B36}"/>
              </a:ext>
            </a:extLst>
          </p:cNvPr>
          <p:cNvGrpSpPr/>
          <p:nvPr/>
        </p:nvGrpSpPr>
        <p:grpSpPr>
          <a:xfrm>
            <a:off x="11569244" y="4147261"/>
            <a:ext cx="336664" cy="336745"/>
            <a:chOff x="9342265" y="2571740"/>
            <a:chExt cx="336664" cy="336745"/>
          </a:xfrm>
        </p:grpSpPr>
        <p:sp>
          <p:nvSpPr>
            <p:cNvPr id="39" name="Graphic 38">
              <a:extLst>
                <a:ext uri="{FF2B5EF4-FFF2-40B4-BE49-F238E27FC236}">
                  <a16:creationId xmlns:a16="http://schemas.microsoft.com/office/drawing/2014/main" id="{251ACCE4-C9A0-1DA4-0451-DBB6C79DB67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ED4B77-1047-C515-B5F1-847B00F9129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6E92E6CE-BA96-E34C-23B4-5404ADF3DC83}"/>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87BB4A58-7476-A871-730A-895B4E7F62E4}"/>
              </a:ext>
            </a:extLst>
          </p:cNvPr>
          <p:cNvSpPr/>
          <p:nvPr/>
        </p:nvSpPr>
        <p:spPr>
          <a:xfrm>
            <a:off x="558599" y="306857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pic>
        <p:nvPicPr>
          <p:cNvPr id="11" name="Picture 10">
            <a:extLst>
              <a:ext uri="{FF2B5EF4-FFF2-40B4-BE49-F238E27FC236}">
                <a16:creationId xmlns:a16="http://schemas.microsoft.com/office/drawing/2014/main" id="{6A390E81-05EE-59E1-CE42-F588F1F88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891" y="1067325"/>
            <a:ext cx="1831096" cy="4810729"/>
          </a:xfrm>
          <a:prstGeom prst="rect">
            <a:avLst/>
          </a:prstGeom>
        </p:spPr>
      </p:pic>
      <p:grpSp>
        <p:nvGrpSpPr>
          <p:cNvPr id="50" name="Group 49">
            <a:extLst>
              <a:ext uri="{FF2B5EF4-FFF2-40B4-BE49-F238E27FC236}">
                <a16:creationId xmlns:a16="http://schemas.microsoft.com/office/drawing/2014/main" id="{3117555A-6858-1B90-8F5E-8B89991C87CD}"/>
              </a:ext>
            </a:extLst>
          </p:cNvPr>
          <p:cNvGrpSpPr/>
          <p:nvPr/>
        </p:nvGrpSpPr>
        <p:grpSpPr>
          <a:xfrm>
            <a:off x="89451" y="6329098"/>
            <a:ext cx="2860654" cy="433629"/>
            <a:chOff x="6288775" y="3899192"/>
            <a:chExt cx="3101560" cy="467970"/>
          </a:xfrm>
          <a:effectLst/>
        </p:grpSpPr>
        <p:sp>
          <p:nvSpPr>
            <p:cNvPr id="51" name="Rectangle: Rounded Corners 25">
              <a:extLst>
                <a:ext uri="{FF2B5EF4-FFF2-40B4-BE49-F238E27FC236}">
                  <a16:creationId xmlns:a16="http://schemas.microsoft.com/office/drawing/2014/main" id="{E7B357B2-62CB-7935-D12A-101257047DBD}"/>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2" name="TextBox 51">
              <a:extLst>
                <a:ext uri="{FF2B5EF4-FFF2-40B4-BE49-F238E27FC236}">
                  <a16:creationId xmlns:a16="http://schemas.microsoft.com/office/drawing/2014/main" id="{322815FE-1F55-4D25-E58E-1D53F8851A6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TextBox 1">
            <a:extLst>
              <a:ext uri="{FF2B5EF4-FFF2-40B4-BE49-F238E27FC236}">
                <a16:creationId xmlns:a16="http://schemas.microsoft.com/office/drawing/2014/main" id="{5F249FAB-B928-57E5-3C26-84B61501637B}"/>
              </a:ext>
            </a:extLst>
          </p:cNvPr>
          <p:cNvSpPr txBox="1"/>
          <p:nvPr/>
        </p:nvSpPr>
        <p:spPr>
          <a:xfrm>
            <a:off x="4899154" y="4638543"/>
            <a:ext cx="4707893" cy="954107"/>
          </a:xfrm>
          <a:prstGeom prst="rect">
            <a:avLst/>
          </a:prstGeom>
          <a:noFill/>
        </p:spPr>
        <p:txBody>
          <a:bodyPr wrap="square" rtlCol="0">
            <a:spAutoFit/>
          </a:bodyPr>
          <a:lstStyle/>
          <a:p>
            <a:r>
              <a:rPr lang="en-US" sz="2800" dirty="0">
                <a:solidFill>
                  <a:srgbClr val="69AE58"/>
                </a:solidFill>
                <a:latin typeface="Poppins SemiBold" panose="00000700000000000000" pitchFamily="2" charset="0"/>
                <a:cs typeface="Poppins SemiBold" panose="00000700000000000000" pitchFamily="2" charset="0"/>
              </a:rPr>
              <a:t>Have the courage to be brave and think big!</a:t>
            </a:r>
          </a:p>
        </p:txBody>
      </p:sp>
      <p:pic>
        <p:nvPicPr>
          <p:cNvPr id="16" name="Graphic 15" descr="Badge New with solid fill">
            <a:extLst>
              <a:ext uri="{FF2B5EF4-FFF2-40B4-BE49-F238E27FC236}">
                <a16:creationId xmlns:a16="http://schemas.microsoft.com/office/drawing/2014/main" id="{A2805944-A597-66E8-E232-6DDDA6AF94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84754" y="1991090"/>
            <a:ext cx="914400" cy="914400"/>
          </a:xfrm>
          <a:prstGeom prst="rect">
            <a:avLst/>
          </a:prstGeom>
        </p:spPr>
      </p:pic>
      <p:pic>
        <p:nvPicPr>
          <p:cNvPr id="17" name="Graphic 16" descr="Badge New with solid fill">
            <a:extLst>
              <a:ext uri="{FF2B5EF4-FFF2-40B4-BE49-F238E27FC236}">
                <a16:creationId xmlns:a16="http://schemas.microsoft.com/office/drawing/2014/main" id="{EE98FD46-E231-2441-4F27-1773383C46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4754" y="3191240"/>
            <a:ext cx="914400" cy="914400"/>
          </a:xfrm>
          <a:prstGeom prst="rect">
            <a:avLst/>
          </a:prstGeom>
        </p:spPr>
      </p:pic>
      <p:pic>
        <p:nvPicPr>
          <p:cNvPr id="20" name="Graphic 19" descr="Badge New with solid fill">
            <a:extLst>
              <a:ext uri="{FF2B5EF4-FFF2-40B4-BE49-F238E27FC236}">
                <a16:creationId xmlns:a16="http://schemas.microsoft.com/office/drawing/2014/main" id="{F536DC69-3B66-DFDC-69EB-85A363CD68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84754" y="4677140"/>
            <a:ext cx="914400" cy="914400"/>
          </a:xfrm>
          <a:prstGeom prst="rect">
            <a:avLst/>
          </a:prstGeom>
        </p:spPr>
      </p:pic>
    </p:spTree>
    <p:extLst>
      <p:ext uri="{BB962C8B-B14F-4D97-AF65-F5344CB8AC3E}">
        <p14:creationId xmlns:p14="http://schemas.microsoft.com/office/powerpoint/2010/main" val="364921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aphic 2">
            <a:extLst>
              <a:ext uri="{FF2B5EF4-FFF2-40B4-BE49-F238E27FC236}">
                <a16:creationId xmlns:a16="http://schemas.microsoft.com/office/drawing/2014/main" id="{E940822E-22AE-4D4D-97F1-55C78AA5A3C3}"/>
              </a:ext>
            </a:extLst>
          </p:cNvPr>
          <p:cNvGrpSpPr/>
          <p:nvPr/>
        </p:nvGrpSpPr>
        <p:grpSpPr>
          <a:xfrm>
            <a:off x="7803366"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4157994" y="853825"/>
            <a:ext cx="4249228"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Pair Share</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6478637" y="5187221"/>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506966" y="2102537"/>
            <a:ext cx="4834889" cy="2366594"/>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731843" y="2358633"/>
            <a:ext cx="4404272" cy="1815882"/>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Based on what we just talked about, what is one BIG goal you can think of right now? </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63" y="4961345"/>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67" name="Graphic 38">
            <a:extLst>
              <a:ext uri="{FF2B5EF4-FFF2-40B4-BE49-F238E27FC236}">
                <a16:creationId xmlns:a16="http://schemas.microsoft.com/office/drawing/2014/main" id="{84892C70-239A-C9D1-9086-9DB2AC190EDB}"/>
              </a:ext>
            </a:extLst>
          </p:cNvPr>
          <p:cNvGrpSpPr/>
          <p:nvPr/>
        </p:nvGrpSpPr>
        <p:grpSpPr>
          <a:xfrm>
            <a:off x="3461789" y="4915830"/>
            <a:ext cx="526233" cy="534913"/>
            <a:chOff x="3867783" y="1582991"/>
            <a:chExt cx="526233" cy="534913"/>
          </a:xfrm>
          <a:solidFill>
            <a:schemeClr val="accent4"/>
          </a:solidFill>
        </p:grpSpPr>
        <p:sp>
          <p:nvSpPr>
            <p:cNvPr id="68" name="Graphic 38">
              <a:extLst>
                <a:ext uri="{FF2B5EF4-FFF2-40B4-BE49-F238E27FC236}">
                  <a16:creationId xmlns:a16="http://schemas.microsoft.com/office/drawing/2014/main" id="{A5748CF7-87D4-7B3F-EA4E-9C8B952A1CC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33BEA56-CB74-753F-A972-3DED043223C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9617615-5A69-284A-5FA7-5C1BB34C01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95BBAD2E-D9D2-AFE0-3AC1-37AC89029AB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ED8BB8F0-1129-4856-5868-31B8CB8DB12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3B870B28-ADD7-34E9-1315-B4E3B52C161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BC0A0D9-3EF1-8EE3-4740-6C808CF22B8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3D4CED07-03E3-0C97-AF4B-955785CCB3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A1471BB5-3851-03AE-63EA-91E184C8661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6711C3C1-6B7C-576F-24FA-267CBC0F373B}"/>
              </a:ext>
            </a:extLst>
          </p:cNvPr>
          <p:cNvSpPr/>
          <p:nvPr/>
        </p:nvSpPr>
        <p:spPr>
          <a:xfrm>
            <a:off x="11560422" y="443395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dirty="0"/>
          </a:p>
        </p:txBody>
      </p:sp>
      <p:grpSp>
        <p:nvGrpSpPr>
          <p:cNvPr id="20" name="Graphic 38">
            <a:extLst>
              <a:ext uri="{FF2B5EF4-FFF2-40B4-BE49-F238E27FC236}">
                <a16:creationId xmlns:a16="http://schemas.microsoft.com/office/drawing/2014/main" id="{51EBEBEC-23B1-B715-7199-4BBD149D9309}"/>
              </a:ext>
            </a:extLst>
          </p:cNvPr>
          <p:cNvGrpSpPr/>
          <p:nvPr/>
        </p:nvGrpSpPr>
        <p:grpSpPr>
          <a:xfrm>
            <a:off x="11108770" y="57769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C41FE12C-F2EB-D336-EAE7-FC46B26BEAD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8EA0ACD-35B0-52B3-11F2-F9367920271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E44410D-38BB-52E5-956C-82F3220FE0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C5A2F2C9-B05B-2FEE-60E9-293B2A1E880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065B81C-C58F-00C2-98DC-D05C91C72B2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0CF5514-40F7-BD00-F36C-F0FC34F63B7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8226139-CDB7-D9FA-F111-1AC6670B09A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C082DA2-46B1-73DD-D45D-1C11C3C4C7C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82DA971-D8E1-DEBD-6F30-01F4618DCA9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E7F5D203-B21A-1415-C820-CEB757A46819}"/>
              </a:ext>
            </a:extLst>
          </p:cNvPr>
          <p:cNvSpPr/>
          <p:nvPr/>
        </p:nvSpPr>
        <p:spPr>
          <a:xfrm>
            <a:off x="4309696" y="21204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rgbClr val="EB3323"/>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87F477C-A7C1-6BF0-2CAF-36D5177A0F25}"/>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6EC442FB-FC3E-4D15-F2D1-F9CEBE09FBAC}"/>
              </a:ext>
            </a:extLst>
          </p:cNvPr>
          <p:cNvGrpSpPr/>
          <p:nvPr/>
        </p:nvGrpSpPr>
        <p:grpSpPr>
          <a:xfrm>
            <a:off x="418362" y="1316360"/>
            <a:ext cx="336664" cy="336745"/>
            <a:chOff x="9342265" y="2571740"/>
            <a:chExt cx="336664" cy="336745"/>
          </a:xfrm>
        </p:grpSpPr>
        <p:sp>
          <p:nvSpPr>
            <p:cNvPr id="33" name="Graphic 38">
              <a:extLst>
                <a:ext uri="{FF2B5EF4-FFF2-40B4-BE49-F238E27FC236}">
                  <a16:creationId xmlns:a16="http://schemas.microsoft.com/office/drawing/2014/main" id="{0D80EF1E-C233-CDFE-AFD1-A4D5963DAA9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F5845C36-5CF5-38AB-BD6C-3F6FD6EDE40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8DFBCB02-C41E-A778-56B8-4E4713F0BE82}"/>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3" name="Group 42">
            <a:extLst>
              <a:ext uri="{FF2B5EF4-FFF2-40B4-BE49-F238E27FC236}">
                <a16:creationId xmlns:a16="http://schemas.microsoft.com/office/drawing/2014/main" id="{08D9345C-213D-C28F-12F4-16FD77C82115}"/>
              </a:ext>
            </a:extLst>
          </p:cNvPr>
          <p:cNvGrpSpPr/>
          <p:nvPr/>
        </p:nvGrpSpPr>
        <p:grpSpPr>
          <a:xfrm>
            <a:off x="89451" y="6329098"/>
            <a:ext cx="2860654" cy="433629"/>
            <a:chOff x="6288775" y="3899192"/>
            <a:chExt cx="3101560" cy="467970"/>
          </a:xfrm>
          <a:effectLst/>
        </p:grpSpPr>
        <p:sp>
          <p:nvSpPr>
            <p:cNvPr id="44" name="Rectangle: Rounded Corners 25">
              <a:extLst>
                <a:ext uri="{FF2B5EF4-FFF2-40B4-BE49-F238E27FC236}">
                  <a16:creationId xmlns:a16="http://schemas.microsoft.com/office/drawing/2014/main" id="{F9BB8A10-4B0E-C8E5-14C6-BF1D7C15866C}"/>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5" name="TextBox 44">
              <a:extLst>
                <a:ext uri="{FF2B5EF4-FFF2-40B4-BE49-F238E27FC236}">
                  <a16:creationId xmlns:a16="http://schemas.microsoft.com/office/drawing/2014/main" id="{6C37C893-0BBC-463F-1CB0-72E6AABB464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4" name="Picture 13">
            <a:extLst>
              <a:ext uri="{FF2B5EF4-FFF2-40B4-BE49-F238E27FC236}">
                <a16:creationId xmlns:a16="http://schemas.microsoft.com/office/drawing/2014/main" id="{55A6D1F9-4751-B08C-7281-62131668D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687" y="1431765"/>
            <a:ext cx="4110919" cy="4110919"/>
          </a:xfrm>
          <a:prstGeom prst="rect">
            <a:avLst/>
          </a:prstGeom>
        </p:spPr>
      </p:pic>
    </p:spTree>
    <p:extLst>
      <p:ext uri="{BB962C8B-B14F-4D97-AF65-F5344CB8AC3E}">
        <p14:creationId xmlns:p14="http://schemas.microsoft.com/office/powerpoint/2010/main" val="314243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1876793" y="4150541"/>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2997699" y="482073"/>
            <a:ext cx="6196602" cy="1015663"/>
          </a:xfrm>
          <a:prstGeom prst="rect">
            <a:avLst/>
          </a:prstGeom>
          <a:noFill/>
        </p:spPr>
        <p:txBody>
          <a:bodyPr wrap="square" rtlCol="0">
            <a:spAutoFit/>
          </a:bodyPr>
          <a:lstStyle/>
          <a:p>
            <a:pPr algn="ctr"/>
            <a:r>
              <a:rPr lang="en-US" sz="6000" b="1" dirty="0">
                <a:solidFill>
                  <a:srgbClr val="EC5A29"/>
                </a:solidFill>
                <a:latin typeface="Poppins" pitchFamily="2" charset="77"/>
                <a:ea typeface="Roboto Medium" panose="02000000000000000000" pitchFamily="2" charset="0"/>
                <a:cs typeface="Poppins" pitchFamily="2" charset="77"/>
              </a:rPr>
              <a:t>Goal Setting</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0299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8065865" y="235131"/>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4" name="Group 3">
            <a:extLst>
              <a:ext uri="{FF2B5EF4-FFF2-40B4-BE49-F238E27FC236}">
                <a16:creationId xmlns:a16="http://schemas.microsoft.com/office/drawing/2014/main" id="{C4F8FE5A-7032-D3B1-44EF-7FCB9739A8CA}"/>
              </a:ext>
            </a:extLst>
          </p:cNvPr>
          <p:cNvGrpSpPr/>
          <p:nvPr/>
        </p:nvGrpSpPr>
        <p:grpSpPr>
          <a:xfrm>
            <a:off x="89451" y="6329098"/>
            <a:ext cx="2860654" cy="433629"/>
            <a:chOff x="6288775" y="3899192"/>
            <a:chExt cx="3101560" cy="467970"/>
          </a:xfrm>
          <a:effectLst/>
        </p:grpSpPr>
        <p:sp>
          <p:nvSpPr>
            <p:cNvPr id="5" name="Rectangle: Rounded Corners 25">
              <a:extLst>
                <a:ext uri="{FF2B5EF4-FFF2-40B4-BE49-F238E27FC236}">
                  <a16:creationId xmlns:a16="http://schemas.microsoft.com/office/drawing/2014/main" id="{F72C969B-24C0-062D-776F-1C76CDF6F6CE}"/>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 name="TextBox 5">
              <a:extLst>
                <a:ext uri="{FF2B5EF4-FFF2-40B4-BE49-F238E27FC236}">
                  <a16:creationId xmlns:a16="http://schemas.microsoft.com/office/drawing/2014/main" id="{AB7FFA87-E440-71FC-8B0F-126E2023C10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8" name="Picture 7">
            <a:extLst>
              <a:ext uri="{FF2B5EF4-FFF2-40B4-BE49-F238E27FC236}">
                <a16:creationId xmlns:a16="http://schemas.microsoft.com/office/drawing/2014/main" id="{FA30AB21-E037-667E-180E-6113F70B1E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9886" y="1542578"/>
            <a:ext cx="6427643" cy="5249803"/>
          </a:xfrm>
          <a:prstGeom prst="rect">
            <a:avLst/>
          </a:prstGeom>
        </p:spPr>
      </p:pic>
      <p:pic>
        <p:nvPicPr>
          <p:cNvPr id="9" name="Picture 11">
            <a:extLst>
              <a:ext uri="{FF2B5EF4-FFF2-40B4-BE49-F238E27FC236}">
                <a16:creationId xmlns:a16="http://schemas.microsoft.com/office/drawing/2014/main" id="{EA9BB94F-BD1A-F33E-FDC9-E6D399810468}"/>
              </a:ext>
            </a:extLst>
          </p:cNvPr>
          <p:cNvPicPr>
            <a:picLocks noChangeAspect="1"/>
          </p:cNvPicPr>
          <p:nvPr>
            <a:videoFile r:link="rId1"/>
          </p:nvPr>
        </p:nvPicPr>
        <p:blipFill>
          <a:blip r:embed="rId8"/>
          <a:stretch>
            <a:fillRect/>
          </a:stretch>
        </p:blipFill>
        <p:spPr>
          <a:xfrm>
            <a:off x="3238402" y="1863091"/>
            <a:ext cx="6055362" cy="3406140"/>
          </a:xfrm>
          <a:prstGeom prst="rect">
            <a:avLst/>
          </a:prstGeom>
        </p:spPr>
      </p:pic>
      <p:pic>
        <p:nvPicPr>
          <p:cNvPr id="2" name="Online Media 1" title="Innoventure Jr: Goal Setting">
            <a:hlinkClick r:id="" action="ppaction://media"/>
            <a:extLst>
              <a:ext uri="{FF2B5EF4-FFF2-40B4-BE49-F238E27FC236}">
                <a16:creationId xmlns:a16="http://schemas.microsoft.com/office/drawing/2014/main" id="{17237C7C-0134-4C53-BD53-1636487E362D}"/>
              </a:ext>
            </a:extLst>
          </p:cNvPr>
          <p:cNvPicPr>
            <a:picLocks noRot="1" noChangeAspect="1"/>
          </p:cNvPicPr>
          <p:nvPr>
            <a:videoFile r:link="rId2"/>
          </p:nvPr>
        </p:nvPicPr>
        <p:blipFill>
          <a:blip r:embed="rId9"/>
          <a:stretch>
            <a:fillRect/>
          </a:stretch>
        </p:blipFill>
        <p:spPr>
          <a:xfrm>
            <a:off x="3238402" y="1863090"/>
            <a:ext cx="6055362" cy="3406141"/>
          </a:xfrm>
          <a:prstGeom prst="rect">
            <a:avLst/>
          </a:prstGeom>
        </p:spPr>
      </p:pic>
    </p:spTree>
    <p:extLst>
      <p:ext uri="{BB962C8B-B14F-4D97-AF65-F5344CB8AC3E}">
        <p14:creationId xmlns:p14="http://schemas.microsoft.com/office/powerpoint/2010/main" val="343555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1368465" y="1661739"/>
            <a:ext cx="5806368" cy="3247299"/>
          </a:xfrm>
          <a:prstGeom prst="rect">
            <a:avLst/>
          </a:prstGeom>
        </p:spPr>
        <p:txBody>
          <a:bodyPr wrap="square">
            <a:spAutoFit/>
          </a:bodyPr>
          <a:lstStyle/>
          <a:p>
            <a:pPr marL="350838" indent="-284163">
              <a:lnSpc>
                <a:spcPct val="130000"/>
              </a:lnSpc>
              <a:spcBef>
                <a:spcPts val="500"/>
              </a:spcBef>
              <a:buClr>
                <a:schemeClr val="accent3"/>
              </a:buClr>
              <a:buFont typeface="Wingdings 2" panose="05020102010507070707" pitchFamily="18" charset="2"/>
              <a:buChar char=""/>
            </a:pPr>
            <a:r>
              <a:rPr lang="en-GB" sz="2600" dirty="0">
                <a:solidFill>
                  <a:schemeClr val="accent2"/>
                </a:solidFill>
                <a:latin typeface="Poppins SemiBold" panose="00000700000000000000" pitchFamily="2" charset="0"/>
                <a:cs typeface="Poppins SemiBold" panose="00000700000000000000" pitchFamily="2" charset="0"/>
              </a:rPr>
              <a:t>In the video we learned that setting smaller goals can help make it easier to reach our goal. </a:t>
            </a:r>
          </a:p>
          <a:p>
            <a:pPr marL="350838" indent="-284163">
              <a:lnSpc>
                <a:spcPct val="130000"/>
              </a:lnSpc>
              <a:spcBef>
                <a:spcPts val="500"/>
              </a:spcBef>
              <a:buClr>
                <a:schemeClr val="accent3"/>
              </a:buClr>
              <a:buFont typeface="Wingdings 2" panose="05020102010507070707" pitchFamily="18" charset="2"/>
              <a:buChar char=""/>
            </a:pPr>
            <a:r>
              <a:rPr lang="en-GB" sz="2600" dirty="0">
                <a:solidFill>
                  <a:schemeClr val="accent2"/>
                </a:solidFill>
                <a:latin typeface="Poppins SemiBold" panose="00000700000000000000" pitchFamily="2" charset="0"/>
                <a:cs typeface="Poppins SemiBold" panose="00000700000000000000" pitchFamily="2" charset="0"/>
              </a:rPr>
              <a:t>The goal of the character in the video: Become a Rockstar</a:t>
            </a:r>
          </a:p>
        </p:txBody>
      </p:sp>
      <p:sp>
        <p:nvSpPr>
          <p:cNvPr id="37" name="TextBox 36">
            <a:extLst>
              <a:ext uri="{FF2B5EF4-FFF2-40B4-BE49-F238E27FC236}">
                <a16:creationId xmlns:a16="http://schemas.microsoft.com/office/drawing/2014/main" id="{3B0FDF49-3F81-BBEE-D052-910CF8B77E8D}"/>
              </a:ext>
            </a:extLst>
          </p:cNvPr>
          <p:cNvSpPr txBox="1"/>
          <p:nvPr/>
        </p:nvSpPr>
        <p:spPr>
          <a:xfrm>
            <a:off x="3674017" y="636105"/>
            <a:ext cx="5323160" cy="938719"/>
          </a:xfrm>
          <a:prstGeom prst="rect">
            <a:avLst/>
          </a:prstGeom>
          <a:noFill/>
        </p:spPr>
        <p:txBody>
          <a:bodyPr wrap="square" rtlCol="0">
            <a:spAutoFit/>
          </a:bodyPr>
          <a:lstStyle/>
          <a:p>
            <a:pPr algn="ctr"/>
            <a:r>
              <a:rPr lang="en-US" sz="5500" b="1" dirty="0">
                <a:solidFill>
                  <a:srgbClr val="EC5A29"/>
                </a:solidFill>
                <a:latin typeface="Poppins" pitchFamily="2" charset="77"/>
                <a:cs typeface="Poppins SemiBold" panose="00000700000000000000" pitchFamily="2" charset="0"/>
              </a:rPr>
              <a:t>Starting Small</a:t>
            </a:r>
            <a:endParaRPr lang="en-GB" sz="5500" b="1" dirty="0">
              <a:solidFill>
                <a:srgbClr val="EC5A29"/>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398276" y="208316"/>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002" y="5469750"/>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1285888" y="529746"/>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oup 16">
            <a:extLst>
              <a:ext uri="{FF2B5EF4-FFF2-40B4-BE49-F238E27FC236}">
                <a16:creationId xmlns:a16="http://schemas.microsoft.com/office/drawing/2014/main" id="{D1734CBB-16A3-0808-7F24-1B2B63616882}"/>
              </a:ext>
            </a:extLst>
          </p:cNvPr>
          <p:cNvGrpSpPr/>
          <p:nvPr/>
        </p:nvGrpSpPr>
        <p:grpSpPr>
          <a:xfrm>
            <a:off x="89451" y="6329098"/>
            <a:ext cx="2860654" cy="433629"/>
            <a:chOff x="6288775" y="3899192"/>
            <a:chExt cx="3101560" cy="467970"/>
          </a:xfrm>
          <a:effectLst/>
        </p:grpSpPr>
        <p:sp>
          <p:nvSpPr>
            <p:cNvPr id="18" name="Rectangle: Rounded Corners 25">
              <a:extLst>
                <a:ext uri="{FF2B5EF4-FFF2-40B4-BE49-F238E27FC236}">
                  <a16:creationId xmlns:a16="http://schemas.microsoft.com/office/drawing/2014/main" id="{6B628325-B489-388B-772B-3E1F4EE6F242}"/>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FEC02FCE-EB90-98F7-CBB2-B24C9A88B09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5" name="Rectangle 14">
            <a:extLst>
              <a:ext uri="{FF2B5EF4-FFF2-40B4-BE49-F238E27FC236}">
                <a16:creationId xmlns:a16="http://schemas.microsoft.com/office/drawing/2014/main" id="{BF9216DA-B932-3BEB-9D83-85EF2F271A5D}"/>
              </a:ext>
            </a:extLst>
          </p:cNvPr>
          <p:cNvSpPr/>
          <p:nvPr/>
        </p:nvSpPr>
        <p:spPr>
          <a:xfrm>
            <a:off x="1502433" y="4935794"/>
            <a:ext cx="7724691" cy="1102610"/>
          </a:xfrm>
          <a:prstGeom prst="rect">
            <a:avLst/>
          </a:prstGeom>
        </p:spPr>
        <p:txBody>
          <a:bodyPr wrap="square">
            <a:spAutoFit/>
          </a:bodyPr>
          <a:lstStyle/>
          <a:p>
            <a:pPr>
              <a:lnSpc>
                <a:spcPct val="130000"/>
              </a:lnSpc>
              <a:spcBef>
                <a:spcPts val="500"/>
              </a:spcBef>
              <a:buClr>
                <a:schemeClr val="accent3"/>
              </a:buClr>
            </a:pPr>
            <a:r>
              <a:rPr lang="en-GB" sz="2600" dirty="0">
                <a:solidFill>
                  <a:srgbClr val="092074"/>
                </a:solidFill>
                <a:latin typeface="Poppins SemiBold" panose="00000700000000000000" pitchFamily="2" charset="0"/>
                <a:cs typeface="Poppins SemiBold" panose="00000700000000000000" pitchFamily="2" charset="0"/>
              </a:rPr>
              <a:t>Who remembers what their smaller goals were? </a:t>
            </a:r>
          </a:p>
        </p:txBody>
      </p:sp>
      <p:pic>
        <p:nvPicPr>
          <p:cNvPr id="21" name="Picture 20">
            <a:extLst>
              <a:ext uri="{FF2B5EF4-FFF2-40B4-BE49-F238E27FC236}">
                <a16:creationId xmlns:a16="http://schemas.microsoft.com/office/drawing/2014/main" id="{AB4B88BB-4571-FB84-23CE-9BDE5597B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1259">
            <a:off x="7278953" y="1844842"/>
            <a:ext cx="4455488" cy="2379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0417667"/>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1083</TotalTime>
  <Words>558</Words>
  <Application>Microsoft Office PowerPoint</Application>
  <PresentationFormat>Widescreen</PresentationFormat>
  <Paragraphs>84</Paragraphs>
  <Slides>16</Slides>
  <Notes>2</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Open Sans</vt:lpstr>
      <vt:lpstr>Poppins</vt:lpstr>
      <vt:lpstr>Poppins SemiBold</vt:lpstr>
      <vt:lpstr>Roboto Light</vt:lpstr>
      <vt:lpstr>Roboto Medium</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87</cp:revision>
  <dcterms:created xsi:type="dcterms:W3CDTF">2021-05-10T05:36:07Z</dcterms:created>
  <dcterms:modified xsi:type="dcterms:W3CDTF">2023-09-13T17:12:01Z</dcterms:modified>
</cp:coreProperties>
</file>